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38"/>
  </p:notesMasterIdLst>
  <p:handoutMasterIdLst>
    <p:handoutMasterId r:id="rId39"/>
  </p:handoutMasterIdLst>
  <p:sldIdLst>
    <p:sldId id="256" r:id="rId5"/>
    <p:sldId id="1015" r:id="rId6"/>
    <p:sldId id="257" r:id="rId7"/>
    <p:sldId id="258" r:id="rId8"/>
    <p:sldId id="1092" r:id="rId9"/>
    <p:sldId id="1093" r:id="rId10"/>
    <p:sldId id="1057" r:id="rId11"/>
    <p:sldId id="1058" r:id="rId12"/>
    <p:sldId id="1077" r:id="rId13"/>
    <p:sldId id="1060" r:id="rId14"/>
    <p:sldId id="1061" r:id="rId15"/>
    <p:sldId id="1081" r:id="rId16"/>
    <p:sldId id="1063" r:id="rId17"/>
    <p:sldId id="1062" r:id="rId18"/>
    <p:sldId id="1064" r:id="rId19"/>
    <p:sldId id="1065" r:id="rId20"/>
    <p:sldId id="1066" r:id="rId21"/>
    <p:sldId id="1067" r:id="rId22"/>
    <p:sldId id="1068" r:id="rId23"/>
    <p:sldId id="1069" r:id="rId24"/>
    <p:sldId id="1082" r:id="rId25"/>
    <p:sldId id="1071" r:id="rId26"/>
    <p:sldId id="1072" r:id="rId27"/>
    <p:sldId id="1073" r:id="rId28"/>
    <p:sldId id="1078" r:id="rId29"/>
    <p:sldId id="1070" r:id="rId30"/>
    <p:sldId id="1074" r:id="rId31"/>
    <p:sldId id="1075" r:id="rId32"/>
    <p:sldId id="1076" r:id="rId33"/>
    <p:sldId id="1080" r:id="rId34"/>
    <p:sldId id="1079" r:id="rId35"/>
    <p:sldId id="275" r:id="rId36"/>
    <p:sldId id="32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55"/>
    <a:srgbClr val="FFFFFF"/>
    <a:srgbClr val="8C8C8C"/>
    <a:srgbClr val="7F7F7F"/>
    <a:srgbClr val="009B7A"/>
    <a:srgbClr val="0081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95EAEC-3EBB-4713-9475-AE8EB65E19AA}" v="24" dt="2024-02-02T14:39:30.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14" autoAdjust="0"/>
    <p:restoredTop sz="82563" autoAdjust="0"/>
  </p:normalViewPr>
  <p:slideViewPr>
    <p:cSldViewPr>
      <p:cViewPr varScale="1">
        <p:scale>
          <a:sx n="67" d="100"/>
          <a:sy n="67" d="100"/>
        </p:scale>
        <p:origin x="936" y="67"/>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Tullio, Rachele" userId="0c6962af-07a2-4545-a3b6-770ef3757637" providerId="ADAL" clId="{272DB13D-A225-40A9-AE74-18F28C4E0709}"/>
    <pc:docChg chg="custSel addSld modSld">
      <pc:chgData name="DiTullio, Rachele" userId="0c6962af-07a2-4545-a3b6-770ef3757637" providerId="ADAL" clId="{272DB13D-A225-40A9-AE74-18F28C4E0709}" dt="2023-12-15T15:33:44.190" v="11" actId="20577"/>
      <pc:docMkLst>
        <pc:docMk/>
      </pc:docMkLst>
      <pc:sldChg chg="addSp delSp modSp mod modClrScheme chgLayout">
        <pc:chgData name="DiTullio, Rachele" userId="0c6962af-07a2-4545-a3b6-770ef3757637" providerId="ADAL" clId="{272DB13D-A225-40A9-AE74-18F28C4E0709}" dt="2023-12-15T15:29:47.647" v="7" actId="14100"/>
        <pc:sldMkLst>
          <pc:docMk/>
          <pc:sldMk cId="651760641" sldId="321"/>
        </pc:sldMkLst>
        <pc:spChg chg="mod ord">
          <ac:chgData name="DiTullio, Rachele" userId="0c6962af-07a2-4545-a3b6-770ef3757637" providerId="ADAL" clId="{272DB13D-A225-40A9-AE74-18F28C4E0709}" dt="2023-12-15T15:29:29.144" v="5" actId="26606"/>
          <ac:spMkLst>
            <pc:docMk/>
            <pc:sldMk cId="651760641" sldId="321"/>
            <ac:spMk id="2" creationId="{AC133AA0-BD94-459D-A1AF-8F4B89819FA6}"/>
          </ac:spMkLst>
        </pc:spChg>
        <pc:spChg chg="del">
          <ac:chgData name="DiTullio, Rachele" userId="0c6962af-07a2-4545-a3b6-770ef3757637" providerId="ADAL" clId="{272DB13D-A225-40A9-AE74-18F28C4E0709}" dt="2023-12-15T15:29:17.592" v="0" actId="478"/>
          <ac:spMkLst>
            <pc:docMk/>
            <pc:sldMk cId="651760641" sldId="321"/>
            <ac:spMk id="3" creationId="{9B2422AA-269E-4802-BCA6-AF0CE7FA336E}"/>
          </ac:spMkLst>
        </pc:spChg>
        <pc:spChg chg="add del mod">
          <ac:chgData name="DiTullio, Rachele" userId="0c6962af-07a2-4545-a3b6-770ef3757637" providerId="ADAL" clId="{272DB13D-A225-40A9-AE74-18F28C4E0709}" dt="2023-12-15T15:29:20.922" v="3" actId="478"/>
          <ac:spMkLst>
            <pc:docMk/>
            <pc:sldMk cId="651760641" sldId="321"/>
            <ac:spMk id="5" creationId="{49FC3A02-54A4-7CAE-FF0C-F647064BD8BF}"/>
          </ac:spMkLst>
        </pc:spChg>
        <pc:spChg chg="add del mod">
          <ac:chgData name="DiTullio, Rachele" userId="0c6962af-07a2-4545-a3b6-770ef3757637" providerId="ADAL" clId="{272DB13D-A225-40A9-AE74-18F28C4E0709}" dt="2023-12-15T15:29:19.655" v="2"/>
          <ac:spMkLst>
            <pc:docMk/>
            <pc:sldMk cId="651760641" sldId="321"/>
            <ac:spMk id="6" creationId="{09D94A1E-B009-DD3C-EA9B-840A522EB71F}"/>
          </ac:spMkLst>
        </pc:spChg>
        <pc:spChg chg="add mod">
          <ac:chgData name="DiTullio, Rachele" userId="0c6962af-07a2-4545-a3b6-770ef3757637" providerId="ADAL" clId="{272DB13D-A225-40A9-AE74-18F28C4E0709}" dt="2023-12-15T15:29:47.647" v="7" actId="14100"/>
          <ac:spMkLst>
            <pc:docMk/>
            <pc:sldMk cId="651760641" sldId="321"/>
            <ac:spMk id="8" creationId="{ABA6930B-6078-AE39-3815-183F780ADB47}"/>
          </ac:spMkLst>
        </pc:spChg>
        <pc:picChg chg="add del mod">
          <ac:chgData name="DiTullio, Rachele" userId="0c6962af-07a2-4545-a3b6-770ef3757637" providerId="ADAL" clId="{272DB13D-A225-40A9-AE74-18F28C4E0709}" dt="2023-12-15T15:29:19.655" v="2"/>
          <ac:picMkLst>
            <pc:docMk/>
            <pc:sldMk cId="651760641" sldId="321"/>
            <ac:picMk id="7" creationId="{98227EDA-2D94-AEE8-F14A-F1016D3B069D}"/>
          </ac:picMkLst>
        </pc:picChg>
        <pc:picChg chg="add mod">
          <ac:chgData name="DiTullio, Rachele" userId="0c6962af-07a2-4545-a3b6-770ef3757637" providerId="ADAL" clId="{272DB13D-A225-40A9-AE74-18F28C4E0709}" dt="2023-12-15T15:29:42.829" v="6" actId="14100"/>
          <ac:picMkLst>
            <pc:docMk/>
            <pc:sldMk cId="651760641" sldId="321"/>
            <ac:picMk id="9" creationId="{B9C32DE1-0074-BDDD-99E4-EE59E6A47BE7}"/>
          </ac:picMkLst>
        </pc:picChg>
      </pc:sldChg>
      <pc:sldChg chg="add">
        <pc:chgData name="DiTullio, Rachele" userId="0c6962af-07a2-4545-a3b6-770ef3757637" providerId="ADAL" clId="{272DB13D-A225-40A9-AE74-18F28C4E0709}" dt="2023-12-15T15:30:43.691" v="8"/>
        <pc:sldMkLst>
          <pc:docMk/>
          <pc:sldMk cId="2526456269" sldId="1015"/>
        </pc:sldMkLst>
      </pc:sldChg>
      <pc:sldChg chg="modSp mod">
        <pc:chgData name="DiTullio, Rachele" userId="0c6962af-07a2-4545-a3b6-770ef3757637" providerId="ADAL" clId="{272DB13D-A225-40A9-AE74-18F28C4E0709}" dt="2023-12-15T15:33:44.190" v="11" actId="20577"/>
        <pc:sldMkLst>
          <pc:docMk/>
          <pc:sldMk cId="303328355" sldId="1073"/>
        </pc:sldMkLst>
        <pc:spChg chg="mod">
          <ac:chgData name="DiTullio, Rachele" userId="0c6962af-07a2-4545-a3b6-770ef3757637" providerId="ADAL" clId="{272DB13D-A225-40A9-AE74-18F28C4E0709}" dt="2023-12-15T15:33:44.190" v="11" actId="20577"/>
          <ac:spMkLst>
            <pc:docMk/>
            <pc:sldMk cId="303328355" sldId="1073"/>
            <ac:spMk id="10" creationId="{C69C1BDB-253B-4642-94A7-F84048E562F7}"/>
          </ac:spMkLst>
        </pc:spChg>
      </pc:sldChg>
    </pc:docChg>
  </pc:docChgLst>
  <pc:docChgLst>
    <pc:chgData name="DiTullio, Rachele" userId="0c6962af-07a2-4545-a3b6-770ef3757637" providerId="ADAL" clId="{7495EAEC-3EBB-4713-9475-AE8EB65E19AA}"/>
    <pc:docChg chg="undo redo custSel addSld modSld">
      <pc:chgData name="DiTullio, Rachele" userId="0c6962af-07a2-4545-a3b6-770ef3757637" providerId="ADAL" clId="{7495EAEC-3EBB-4713-9475-AE8EB65E19AA}" dt="2024-01-31T20:37:08.938" v="616" actId="1076"/>
      <pc:docMkLst>
        <pc:docMk/>
      </pc:docMkLst>
      <pc:sldChg chg="modSp mod">
        <pc:chgData name="DiTullio, Rachele" userId="0c6962af-07a2-4545-a3b6-770ef3757637" providerId="ADAL" clId="{7495EAEC-3EBB-4713-9475-AE8EB65E19AA}" dt="2024-01-31T20:26:06.446" v="308" actId="13244"/>
        <pc:sldMkLst>
          <pc:docMk/>
          <pc:sldMk cId="651760641" sldId="321"/>
        </pc:sldMkLst>
        <pc:spChg chg="ord">
          <ac:chgData name="DiTullio, Rachele" userId="0c6962af-07a2-4545-a3b6-770ef3757637" providerId="ADAL" clId="{7495EAEC-3EBB-4713-9475-AE8EB65E19AA}" dt="2024-01-31T20:26:06.446" v="308" actId="13244"/>
          <ac:spMkLst>
            <pc:docMk/>
            <pc:sldMk cId="651760641" sldId="321"/>
            <ac:spMk id="2" creationId="{AC133AA0-BD94-459D-A1AF-8F4B89819FA6}"/>
          </ac:spMkLst>
        </pc:spChg>
      </pc:sldChg>
      <pc:sldChg chg="modSp modAnim">
        <pc:chgData name="DiTullio, Rachele" userId="0c6962af-07a2-4545-a3b6-770ef3757637" providerId="ADAL" clId="{7495EAEC-3EBB-4713-9475-AE8EB65E19AA}" dt="2024-01-31T20:23:22.742" v="9"/>
        <pc:sldMkLst>
          <pc:docMk/>
          <pc:sldMk cId="2526456269" sldId="1015"/>
        </pc:sldMkLst>
        <pc:spChg chg="mod">
          <ac:chgData name="DiTullio, Rachele" userId="0c6962af-07a2-4545-a3b6-770ef3757637" providerId="ADAL" clId="{7495EAEC-3EBB-4713-9475-AE8EB65E19AA}" dt="2024-01-31T20:22:29.058" v="8" actId="20577"/>
          <ac:spMkLst>
            <pc:docMk/>
            <pc:sldMk cId="2526456269" sldId="1015"/>
            <ac:spMk id="8" creationId="{C2AFEF8A-F3A4-4E90-B603-DE437501C288}"/>
          </ac:spMkLst>
        </pc:spChg>
      </pc:sldChg>
      <pc:sldChg chg="modSp mod">
        <pc:chgData name="DiTullio, Rachele" userId="0c6962af-07a2-4545-a3b6-770ef3757637" providerId="ADAL" clId="{7495EAEC-3EBB-4713-9475-AE8EB65E19AA}" dt="2024-01-31T20:35:42.565" v="612" actId="962"/>
        <pc:sldMkLst>
          <pc:docMk/>
          <pc:sldMk cId="185650169" sldId="1058"/>
        </pc:sldMkLst>
        <pc:picChg chg="mod">
          <ac:chgData name="DiTullio, Rachele" userId="0c6962af-07a2-4545-a3b6-770ef3757637" providerId="ADAL" clId="{7495EAEC-3EBB-4713-9475-AE8EB65E19AA}" dt="2024-01-31T20:35:42.565" v="612" actId="962"/>
          <ac:picMkLst>
            <pc:docMk/>
            <pc:sldMk cId="185650169" sldId="1058"/>
            <ac:picMk id="4" creationId="{AD484126-AFF7-43DD-BF0E-7E4AE02780A7}"/>
          </ac:picMkLst>
        </pc:picChg>
      </pc:sldChg>
      <pc:sldChg chg="modSp mod">
        <pc:chgData name="DiTullio, Rachele" userId="0c6962af-07a2-4545-a3b6-770ef3757637" providerId="ADAL" clId="{7495EAEC-3EBB-4713-9475-AE8EB65E19AA}" dt="2024-01-31T20:28:19.605" v="545" actId="962"/>
        <pc:sldMkLst>
          <pc:docMk/>
          <pc:sldMk cId="1031835194" sldId="1067"/>
        </pc:sldMkLst>
        <pc:picChg chg="mod">
          <ac:chgData name="DiTullio, Rachele" userId="0c6962af-07a2-4545-a3b6-770ef3757637" providerId="ADAL" clId="{7495EAEC-3EBB-4713-9475-AE8EB65E19AA}" dt="2024-01-31T20:28:19.605" v="545" actId="962"/>
          <ac:picMkLst>
            <pc:docMk/>
            <pc:sldMk cId="1031835194" sldId="1067"/>
            <ac:picMk id="3" creationId="{0A2D919E-27EE-D7BD-A2F3-7E128A66213B}"/>
          </ac:picMkLst>
        </pc:picChg>
      </pc:sldChg>
      <pc:sldChg chg="modSp mod">
        <pc:chgData name="DiTullio, Rachele" userId="0c6962af-07a2-4545-a3b6-770ef3757637" providerId="ADAL" clId="{7495EAEC-3EBB-4713-9475-AE8EB65E19AA}" dt="2024-01-31T20:31:05.824" v="550" actId="20577"/>
        <pc:sldMkLst>
          <pc:docMk/>
          <pc:sldMk cId="602873019" sldId="1071"/>
        </pc:sldMkLst>
        <pc:spChg chg="mod">
          <ac:chgData name="DiTullio, Rachele" userId="0c6962af-07a2-4545-a3b6-770ef3757637" providerId="ADAL" clId="{7495EAEC-3EBB-4713-9475-AE8EB65E19AA}" dt="2024-01-31T20:31:05.824" v="550" actId="20577"/>
          <ac:spMkLst>
            <pc:docMk/>
            <pc:sldMk cId="602873019" sldId="1071"/>
            <ac:spMk id="13" creationId="{ABAEE544-8FB3-4E56-91A9-A6964539DCB7}"/>
          </ac:spMkLst>
        </pc:spChg>
      </pc:sldChg>
      <pc:sldChg chg="addSp modSp mod">
        <pc:chgData name="DiTullio, Rachele" userId="0c6962af-07a2-4545-a3b6-770ef3757637" providerId="ADAL" clId="{7495EAEC-3EBB-4713-9475-AE8EB65E19AA}" dt="2024-01-31T20:32:21.336" v="602" actId="164"/>
        <pc:sldMkLst>
          <pc:docMk/>
          <pc:sldMk cId="1306249814" sldId="1078"/>
        </pc:sldMkLst>
        <pc:spChg chg="add mod">
          <ac:chgData name="DiTullio, Rachele" userId="0c6962af-07a2-4545-a3b6-770ef3757637" providerId="ADAL" clId="{7495EAEC-3EBB-4713-9475-AE8EB65E19AA}" dt="2024-01-31T20:32:21.336" v="602" actId="164"/>
          <ac:spMkLst>
            <pc:docMk/>
            <pc:sldMk cId="1306249814" sldId="1078"/>
            <ac:spMk id="2" creationId="{18314A24-8F42-90DC-35D7-2A75121AB8C9}"/>
          </ac:spMkLst>
        </pc:spChg>
        <pc:grpChg chg="add mod">
          <ac:chgData name="DiTullio, Rachele" userId="0c6962af-07a2-4545-a3b6-770ef3757637" providerId="ADAL" clId="{7495EAEC-3EBB-4713-9475-AE8EB65E19AA}" dt="2024-01-31T20:32:21.336" v="602" actId="164"/>
          <ac:grpSpMkLst>
            <pc:docMk/>
            <pc:sldMk cId="1306249814" sldId="1078"/>
            <ac:grpSpMk id="3" creationId="{2A6D68CE-342B-AD54-0E11-419C9D87EB1D}"/>
          </ac:grpSpMkLst>
        </pc:grpChg>
        <pc:picChg chg="mod">
          <ac:chgData name="DiTullio, Rachele" userId="0c6962af-07a2-4545-a3b6-770ef3757637" providerId="ADAL" clId="{7495EAEC-3EBB-4713-9475-AE8EB65E19AA}" dt="2024-01-31T20:32:21.336" v="602" actId="164"/>
          <ac:picMkLst>
            <pc:docMk/>
            <pc:sldMk cId="1306249814" sldId="1078"/>
            <ac:picMk id="4" creationId="{5B7AE1B0-3DE8-49FA-9F22-E79195F15756}"/>
          </ac:picMkLst>
        </pc:picChg>
      </pc:sldChg>
      <pc:sldChg chg="modSp mod">
        <pc:chgData name="DiTullio, Rachele" userId="0c6962af-07a2-4545-a3b6-770ef3757637" providerId="ADAL" clId="{7495EAEC-3EBB-4713-9475-AE8EB65E19AA}" dt="2024-01-31T20:31:30.670" v="597" actId="962"/>
        <pc:sldMkLst>
          <pc:docMk/>
          <pc:sldMk cId="4081438804" sldId="1079"/>
        </pc:sldMkLst>
        <pc:picChg chg="mod">
          <ac:chgData name="DiTullio, Rachele" userId="0c6962af-07a2-4545-a3b6-770ef3757637" providerId="ADAL" clId="{7495EAEC-3EBB-4713-9475-AE8EB65E19AA}" dt="2024-01-31T20:31:30.670" v="597" actId="962"/>
          <ac:picMkLst>
            <pc:docMk/>
            <pc:sldMk cId="4081438804" sldId="1079"/>
            <ac:picMk id="3" creationId="{F86536C1-FF39-E0CE-C6B2-7226DFCB896E}"/>
          </ac:picMkLst>
        </pc:picChg>
      </pc:sldChg>
      <pc:sldChg chg="modSp mod">
        <pc:chgData name="DiTullio, Rachele" userId="0c6962af-07a2-4545-a3b6-770ef3757637" providerId="ADAL" clId="{7495EAEC-3EBB-4713-9475-AE8EB65E19AA}" dt="2024-01-31T20:37:08.938" v="616" actId="1076"/>
        <pc:sldMkLst>
          <pc:docMk/>
          <pc:sldMk cId="2678100966" sldId="1080"/>
        </pc:sldMkLst>
        <pc:picChg chg="mod modCrop">
          <ac:chgData name="DiTullio, Rachele" userId="0c6962af-07a2-4545-a3b6-770ef3757637" providerId="ADAL" clId="{7495EAEC-3EBB-4713-9475-AE8EB65E19AA}" dt="2024-01-31T20:37:08.938" v="616" actId="1076"/>
          <ac:picMkLst>
            <pc:docMk/>
            <pc:sldMk cId="2678100966" sldId="1080"/>
            <ac:picMk id="5" creationId="{1FFBD4CF-9ECC-4A8D-9CD1-700056A5F3B1}"/>
          </ac:picMkLst>
        </pc:picChg>
      </pc:sldChg>
      <pc:sldChg chg="modSp mod">
        <pc:chgData name="DiTullio, Rachele" userId="0c6962af-07a2-4545-a3b6-770ef3757637" providerId="ADAL" clId="{7495EAEC-3EBB-4713-9475-AE8EB65E19AA}" dt="2024-01-31T20:27:52.887" v="429" actId="962"/>
        <pc:sldMkLst>
          <pc:docMk/>
          <pc:sldMk cId="139638622" sldId="1081"/>
        </pc:sldMkLst>
        <pc:picChg chg="mod">
          <ac:chgData name="DiTullio, Rachele" userId="0c6962af-07a2-4545-a3b6-770ef3757637" providerId="ADAL" clId="{7495EAEC-3EBB-4713-9475-AE8EB65E19AA}" dt="2024-01-31T20:27:52.887" v="429" actId="962"/>
          <ac:picMkLst>
            <pc:docMk/>
            <pc:sldMk cId="139638622" sldId="1081"/>
            <ac:picMk id="3" creationId="{938A7B79-8216-11BE-EEC1-B09C1B6DB570}"/>
          </ac:picMkLst>
        </pc:picChg>
      </pc:sldChg>
      <pc:sldChg chg="add">
        <pc:chgData name="DiTullio, Rachele" userId="0c6962af-07a2-4545-a3b6-770ef3757637" providerId="ADAL" clId="{7495EAEC-3EBB-4713-9475-AE8EB65E19AA}" dt="2024-01-31T20:27:26.182" v="309"/>
        <pc:sldMkLst>
          <pc:docMk/>
          <pc:sldMk cId="3879583393" sldId="1092"/>
        </pc:sldMkLst>
      </pc:sldChg>
      <pc:sldChg chg="add">
        <pc:chgData name="DiTullio, Rachele" userId="0c6962af-07a2-4545-a3b6-770ef3757637" providerId="ADAL" clId="{7495EAEC-3EBB-4713-9475-AE8EB65E19AA}" dt="2024-01-31T20:27:26.182" v="309"/>
        <pc:sldMkLst>
          <pc:docMk/>
          <pc:sldMk cId="4066855244" sldId="1093"/>
        </pc:sldMkLst>
      </pc:sldChg>
    </pc:docChg>
  </pc:docChgLst>
  <pc:docChgLst>
    <pc:chgData name="Rachele DiTullio" userId="0c6962af-07a2-4545-a3b6-770ef3757637" providerId="ADAL" clId="{7495EAEC-3EBB-4713-9475-AE8EB65E19AA}"/>
    <pc:docChg chg="modSld">
      <pc:chgData name="Rachele DiTullio" userId="0c6962af-07a2-4545-a3b6-770ef3757637" providerId="ADAL" clId="{7495EAEC-3EBB-4713-9475-AE8EB65E19AA}" dt="2024-02-02T14:40:13.125" v="35" actId="20577"/>
      <pc:docMkLst>
        <pc:docMk/>
      </pc:docMkLst>
      <pc:sldChg chg="modSp">
        <pc:chgData name="Rachele DiTullio" userId="0c6962af-07a2-4545-a3b6-770ef3757637" providerId="ADAL" clId="{7495EAEC-3EBB-4713-9475-AE8EB65E19AA}" dt="2024-02-02T14:39:30.516" v="4" actId="962"/>
        <pc:sldMkLst>
          <pc:docMk/>
          <pc:sldMk cId="2734495315" sldId="257"/>
        </pc:sldMkLst>
        <pc:graphicFrameChg chg="mod">
          <ac:chgData name="Rachele DiTullio" userId="0c6962af-07a2-4545-a3b6-770ef3757637" providerId="ADAL" clId="{7495EAEC-3EBB-4713-9475-AE8EB65E19AA}" dt="2024-02-02T14:39:30.516" v="4" actId="962"/>
          <ac:graphicFrameMkLst>
            <pc:docMk/>
            <pc:sldMk cId="2734495315" sldId="257"/>
            <ac:graphicFrameMk id="5" creationId="{8E5B08D8-B53A-1F87-FAB3-217DBEDF8A72}"/>
          </ac:graphicFrameMkLst>
        </pc:graphicFrameChg>
      </pc:sldChg>
      <pc:sldChg chg="modSp mod">
        <pc:chgData name="Rachele DiTullio" userId="0c6962af-07a2-4545-a3b6-770ef3757637" providerId="ADAL" clId="{7495EAEC-3EBB-4713-9475-AE8EB65E19AA}" dt="2024-02-02T14:40:13.125" v="35" actId="20577"/>
        <pc:sldMkLst>
          <pc:docMk/>
          <pc:sldMk cId="1622272254" sldId="1069"/>
        </pc:sldMkLst>
        <pc:spChg chg="mod">
          <ac:chgData name="Rachele DiTullio" userId="0c6962af-07a2-4545-a3b6-770ef3757637" providerId="ADAL" clId="{7495EAEC-3EBB-4713-9475-AE8EB65E19AA}" dt="2024-02-02T14:40:13.125" v="35" actId="20577"/>
          <ac:spMkLst>
            <pc:docMk/>
            <pc:sldMk cId="1622272254" sldId="1069"/>
            <ac:spMk id="10" creationId="{C69C1BDB-253B-4642-94A7-F84048E562F7}"/>
          </ac:spMkLst>
        </pc:spChg>
      </pc:sldChg>
    </pc:docChg>
  </pc:docChgLst>
  <pc:docChgLst>
    <pc:chgData name="Rachele" userId="0c6962af-07a2-4545-a3b6-770ef3757637" providerId="ADAL" clId="{272DB13D-A225-40A9-AE74-18F28C4E0709}"/>
    <pc:docChg chg="modSld">
      <pc:chgData name="Rachele" userId="0c6962af-07a2-4545-a3b6-770ef3757637" providerId="ADAL" clId="{272DB13D-A225-40A9-AE74-18F28C4E0709}" dt="2023-11-16T15:14:49.937" v="4" actId="20577"/>
      <pc:docMkLst>
        <pc:docMk/>
      </pc:docMkLst>
      <pc:sldChg chg="modSp mod">
        <pc:chgData name="Rachele" userId="0c6962af-07a2-4545-a3b6-770ef3757637" providerId="ADAL" clId="{272DB13D-A225-40A9-AE74-18F28C4E0709}" dt="2023-11-16T15:12:59.011" v="0" actId="207"/>
        <pc:sldMkLst>
          <pc:docMk/>
          <pc:sldMk cId="0" sldId="256"/>
        </pc:sldMkLst>
        <pc:spChg chg="mod">
          <ac:chgData name="Rachele" userId="0c6962af-07a2-4545-a3b6-770ef3757637" providerId="ADAL" clId="{272DB13D-A225-40A9-AE74-18F28C4E0709}" dt="2023-11-16T15:12:59.011" v="0" actId="207"/>
          <ac:spMkLst>
            <pc:docMk/>
            <pc:sldMk cId="0" sldId="256"/>
            <ac:spMk id="3" creationId="{00000000-0000-0000-0000-000000000000}"/>
          </ac:spMkLst>
        </pc:spChg>
      </pc:sldChg>
      <pc:sldChg chg="modSp mod">
        <pc:chgData name="Rachele" userId="0c6962af-07a2-4545-a3b6-770ef3757637" providerId="ADAL" clId="{272DB13D-A225-40A9-AE74-18F28C4E0709}" dt="2023-11-16T15:13:52.971" v="2" actId="255"/>
        <pc:sldMkLst>
          <pc:docMk/>
          <pc:sldMk cId="651760641" sldId="321"/>
        </pc:sldMkLst>
        <pc:spChg chg="mod">
          <ac:chgData name="Rachele" userId="0c6962af-07a2-4545-a3b6-770ef3757637" providerId="ADAL" clId="{272DB13D-A225-40A9-AE74-18F28C4E0709}" dt="2023-11-16T15:13:52.971" v="2" actId="255"/>
          <ac:spMkLst>
            <pc:docMk/>
            <pc:sldMk cId="651760641" sldId="321"/>
            <ac:spMk id="3" creationId="{9B2422AA-269E-4802-BCA6-AF0CE7FA336E}"/>
          </ac:spMkLst>
        </pc:spChg>
      </pc:sldChg>
      <pc:sldChg chg="modSp mod">
        <pc:chgData name="Rachele" userId="0c6962af-07a2-4545-a3b6-770ef3757637" providerId="ADAL" clId="{272DB13D-A225-40A9-AE74-18F28C4E0709}" dt="2023-11-16T15:14:49.937" v="4" actId="20577"/>
        <pc:sldMkLst>
          <pc:docMk/>
          <pc:sldMk cId="326817920" sldId="1066"/>
        </pc:sldMkLst>
        <pc:spChg chg="mod">
          <ac:chgData name="Rachele" userId="0c6962af-07a2-4545-a3b6-770ef3757637" providerId="ADAL" clId="{272DB13D-A225-40A9-AE74-18F28C4E0709}" dt="2023-11-16T15:14:49.937" v="4" actId="20577"/>
          <ac:spMkLst>
            <pc:docMk/>
            <pc:sldMk cId="326817920" sldId="1066"/>
            <ac:spMk id="10" creationId="{C69C1BDB-253B-4642-94A7-F84048E562F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E9994B-194B-49CC-BC8D-ACA31CD2A82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0ED4F-B35B-4D11-A253-B9723F696AE6}">
      <dgm:prSet custT="1"/>
      <dgm:spPr/>
      <dgm:t>
        <a:bodyPr/>
        <a:lstStyle/>
        <a:p>
          <a:r>
            <a:rPr lang="en-US" sz="2800" dirty="0"/>
            <a:t>Creating form fields</a:t>
          </a:r>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0BAA3DEE-2FB2-42ED-9160-985CA05B2268}" type="parTrans" cxnId="{C5168244-3B83-492B-ACCF-089C8C790E34}">
      <dgm:prSet/>
      <dgm:spPr/>
      <dgm:t>
        <a:bodyPr/>
        <a:lstStyle/>
        <a:p>
          <a:endParaRPr lang="en-US" sz="2800"/>
        </a:p>
      </dgm:t>
    </dgm:pt>
    <dgm:pt modelId="{6F7FC4CF-FBD3-4091-9153-B2967938467B}" type="sibTrans" cxnId="{C5168244-3B83-492B-ACCF-089C8C790E34}">
      <dgm:prSet/>
      <dgm:spPr/>
      <dgm:t>
        <a:bodyPr/>
        <a:lstStyle/>
        <a:p>
          <a:endParaRPr lang="en-US" sz="2800"/>
        </a:p>
      </dgm:t>
    </dgm:pt>
    <dgm:pt modelId="{D0CF9F4D-F818-4613-A261-1F0A23228074}">
      <dgm:prSet custT="1"/>
      <dgm:spPr/>
      <dgm:t>
        <a:bodyPr/>
        <a:lstStyle/>
        <a:p>
          <a:r>
            <a:rPr lang="en-US" sz="2800" dirty="0"/>
            <a:t>Grouping similar fields</a:t>
          </a:r>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9DEABE72-6620-4C52-B934-4FC880B8CAD7}" type="parTrans" cxnId="{AA93BFCA-38A1-449F-9836-DCB855F6DC97}">
      <dgm:prSet/>
      <dgm:spPr/>
      <dgm:t>
        <a:bodyPr/>
        <a:lstStyle/>
        <a:p>
          <a:endParaRPr lang="en-US" sz="2800"/>
        </a:p>
      </dgm:t>
    </dgm:pt>
    <dgm:pt modelId="{54BA5F9C-B333-4285-BC7A-304E92AB3048}" type="sibTrans" cxnId="{AA93BFCA-38A1-449F-9836-DCB855F6DC97}">
      <dgm:prSet/>
      <dgm:spPr/>
      <dgm:t>
        <a:bodyPr/>
        <a:lstStyle/>
        <a:p>
          <a:endParaRPr lang="en-US" sz="2800"/>
        </a:p>
      </dgm:t>
    </dgm:pt>
    <dgm:pt modelId="{01A8EA2A-0FC2-468B-91FB-17D62843105F}">
      <dgm:prSet custT="1"/>
      <dgm:spPr/>
      <dgm:t>
        <a:bodyPr/>
        <a:lstStyle/>
        <a:p>
          <a:r>
            <a:rPr lang="en-US" sz="2800" dirty="0"/>
            <a:t>Marking required fields</a:t>
          </a:r>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F9AD4E2A-39BE-4381-A106-19E6DE572D6A}" type="parTrans" cxnId="{99844C7C-C22E-421A-8FD1-A50C07BA94AA}">
      <dgm:prSet/>
      <dgm:spPr/>
      <dgm:t>
        <a:bodyPr/>
        <a:lstStyle/>
        <a:p>
          <a:endParaRPr lang="en-US" sz="2800"/>
        </a:p>
      </dgm:t>
    </dgm:pt>
    <dgm:pt modelId="{0E861DC6-DA3D-4BD6-9584-88B8F855903D}" type="sibTrans" cxnId="{99844C7C-C22E-421A-8FD1-A50C07BA94AA}">
      <dgm:prSet/>
      <dgm:spPr/>
      <dgm:t>
        <a:bodyPr/>
        <a:lstStyle/>
        <a:p>
          <a:endParaRPr lang="en-US" sz="2800"/>
        </a:p>
      </dgm:t>
    </dgm:pt>
    <dgm:pt modelId="{BE25F7C1-38F1-42F1-B180-E49F18F0B186}">
      <dgm:prSet custT="1"/>
      <dgm:spPr/>
      <dgm:t>
        <a:bodyPr/>
        <a:lstStyle/>
        <a:p>
          <a:r>
            <a:rPr lang="en-US" sz="2800" dirty="0"/>
            <a:t>Validating data formats</a:t>
          </a:r>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A70D1441-3EEA-4733-BCE1-34E5D50B19D4}" type="parTrans" cxnId="{8C5BA573-B5AB-4AE7-9E3B-B4E072311BAC}">
      <dgm:prSet/>
      <dgm:spPr/>
      <dgm:t>
        <a:bodyPr/>
        <a:lstStyle/>
        <a:p>
          <a:endParaRPr lang="en-US" sz="2800"/>
        </a:p>
      </dgm:t>
    </dgm:pt>
    <dgm:pt modelId="{444BB5F6-B3EE-4533-A76F-DC7AA31EAA48}" type="sibTrans" cxnId="{8C5BA573-B5AB-4AE7-9E3B-B4E072311BAC}">
      <dgm:prSet/>
      <dgm:spPr/>
      <dgm:t>
        <a:bodyPr/>
        <a:lstStyle/>
        <a:p>
          <a:endParaRPr lang="en-US" sz="2800"/>
        </a:p>
      </dgm:t>
    </dgm:pt>
    <dgm:pt modelId="{EED74478-06C3-4204-BBDC-6B49BEFD430B}">
      <dgm:prSet custT="1"/>
      <dgm:spPr/>
      <dgm:t>
        <a:bodyPr/>
        <a:lstStyle/>
        <a:p>
          <a:r>
            <a:rPr lang="en-US" sz="2800" dirty="0"/>
            <a:t>Handling form errors</a:t>
          </a:r>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393712CD-E171-430C-9B4A-AAE793E16D66}" type="parTrans" cxnId="{580E08C7-FAC2-44D9-9D72-B0398E1918E5}">
      <dgm:prSet/>
      <dgm:spPr/>
      <dgm:t>
        <a:bodyPr/>
        <a:lstStyle/>
        <a:p>
          <a:endParaRPr lang="en-US" sz="2800"/>
        </a:p>
      </dgm:t>
    </dgm:pt>
    <dgm:pt modelId="{23CC4E19-953F-46BC-BEA4-BECED56EE75F}" type="sibTrans" cxnId="{580E08C7-FAC2-44D9-9D72-B0398E1918E5}">
      <dgm:prSet/>
      <dgm:spPr/>
      <dgm:t>
        <a:bodyPr/>
        <a:lstStyle/>
        <a:p>
          <a:endParaRPr lang="en-US" sz="2800"/>
        </a:p>
      </dgm:t>
    </dgm:pt>
    <dgm:pt modelId="{4BE5EA63-5FAD-4759-B75F-F37753978466}" type="pres">
      <dgm:prSet presAssocID="{C1E9994B-194B-49CC-BC8D-ACA31CD2A823}" presName="linear" presStyleCnt="0">
        <dgm:presLayoutVars>
          <dgm:animLvl val="lvl"/>
          <dgm:resizeHandles val="exact"/>
        </dgm:presLayoutVars>
      </dgm:prSet>
      <dgm:spPr/>
    </dgm:pt>
    <dgm:pt modelId="{230BD533-1740-4228-B74E-61E59C833B3A}" type="pres">
      <dgm:prSet presAssocID="{5500ED4F-B35B-4D11-A253-B9723F696AE6}" presName="parentText" presStyleLbl="node1" presStyleIdx="0" presStyleCnt="5">
        <dgm:presLayoutVars>
          <dgm:chMax val="0"/>
          <dgm:bulletEnabled val="1"/>
        </dgm:presLayoutVars>
      </dgm:prSet>
      <dgm:spPr/>
    </dgm:pt>
    <dgm:pt modelId="{F1B6DF8C-0728-4F71-98AA-3F32BB79F66B}" type="pres">
      <dgm:prSet presAssocID="{6F7FC4CF-FBD3-4091-9153-B2967938467B}" presName="spacer" presStyleCnt="0"/>
      <dgm:spPr/>
    </dgm:pt>
    <dgm:pt modelId="{A7853482-D0C1-4754-99D3-E7E2DCC7FE86}" type="pres">
      <dgm:prSet presAssocID="{D0CF9F4D-F818-4613-A261-1F0A23228074}" presName="parentText" presStyleLbl="node1" presStyleIdx="1" presStyleCnt="5">
        <dgm:presLayoutVars>
          <dgm:chMax val="0"/>
          <dgm:bulletEnabled val="1"/>
        </dgm:presLayoutVars>
      </dgm:prSet>
      <dgm:spPr/>
    </dgm:pt>
    <dgm:pt modelId="{3DBBC48C-6C15-490F-8745-2F8FC8BB220A}" type="pres">
      <dgm:prSet presAssocID="{54BA5F9C-B333-4285-BC7A-304E92AB3048}" presName="spacer" presStyleCnt="0"/>
      <dgm:spPr/>
    </dgm:pt>
    <dgm:pt modelId="{EFC02CB0-AD47-44EC-BA81-88908F853785}" type="pres">
      <dgm:prSet presAssocID="{01A8EA2A-0FC2-468B-91FB-17D62843105F}" presName="parentText" presStyleLbl="node1" presStyleIdx="2" presStyleCnt="5">
        <dgm:presLayoutVars>
          <dgm:chMax val="0"/>
          <dgm:bulletEnabled val="1"/>
        </dgm:presLayoutVars>
      </dgm:prSet>
      <dgm:spPr/>
    </dgm:pt>
    <dgm:pt modelId="{BC4AD935-1929-483C-8620-3F1CCCCF5F0C}" type="pres">
      <dgm:prSet presAssocID="{0E861DC6-DA3D-4BD6-9584-88B8F855903D}" presName="spacer" presStyleCnt="0"/>
      <dgm:spPr/>
    </dgm:pt>
    <dgm:pt modelId="{5E4438B0-9757-40C9-84D2-1A9BB5AE658E}" type="pres">
      <dgm:prSet presAssocID="{BE25F7C1-38F1-42F1-B180-E49F18F0B186}" presName="parentText" presStyleLbl="node1" presStyleIdx="3" presStyleCnt="5">
        <dgm:presLayoutVars>
          <dgm:chMax val="0"/>
          <dgm:bulletEnabled val="1"/>
        </dgm:presLayoutVars>
      </dgm:prSet>
      <dgm:spPr/>
    </dgm:pt>
    <dgm:pt modelId="{A8AE71B5-752A-4A3F-84FD-4A7387F1C17D}" type="pres">
      <dgm:prSet presAssocID="{444BB5F6-B3EE-4533-A76F-DC7AA31EAA48}" presName="spacer" presStyleCnt="0"/>
      <dgm:spPr/>
    </dgm:pt>
    <dgm:pt modelId="{C446F078-84DB-4906-8049-E6075A898B1E}" type="pres">
      <dgm:prSet presAssocID="{EED74478-06C3-4204-BBDC-6B49BEFD430B}" presName="parentText" presStyleLbl="node1" presStyleIdx="4" presStyleCnt="5">
        <dgm:presLayoutVars>
          <dgm:chMax val="0"/>
          <dgm:bulletEnabled val="1"/>
        </dgm:presLayoutVars>
      </dgm:prSet>
      <dgm:spPr/>
    </dgm:pt>
  </dgm:ptLst>
  <dgm:cxnLst>
    <dgm:cxn modelId="{1482BE36-7A72-4E3C-BEB2-CA008BA75B92}" type="presOf" srcId="{01A8EA2A-0FC2-468B-91FB-17D62843105F}" destId="{EFC02CB0-AD47-44EC-BA81-88908F853785}" srcOrd="0" destOrd="0" presId="urn:microsoft.com/office/officeart/2005/8/layout/vList2"/>
    <dgm:cxn modelId="{C5168244-3B83-492B-ACCF-089C8C790E34}" srcId="{C1E9994B-194B-49CC-BC8D-ACA31CD2A823}" destId="{5500ED4F-B35B-4D11-A253-B9723F696AE6}" srcOrd="0" destOrd="0" parTransId="{0BAA3DEE-2FB2-42ED-9160-985CA05B2268}" sibTransId="{6F7FC4CF-FBD3-4091-9153-B2967938467B}"/>
    <dgm:cxn modelId="{8C5BA573-B5AB-4AE7-9E3B-B4E072311BAC}" srcId="{C1E9994B-194B-49CC-BC8D-ACA31CD2A823}" destId="{BE25F7C1-38F1-42F1-B180-E49F18F0B186}" srcOrd="3" destOrd="0" parTransId="{A70D1441-3EEA-4733-BCE1-34E5D50B19D4}" sibTransId="{444BB5F6-B3EE-4533-A76F-DC7AA31EAA48}"/>
    <dgm:cxn modelId="{6812A25A-6C44-43E6-87BE-318C219C8571}" type="presOf" srcId="{C1E9994B-194B-49CC-BC8D-ACA31CD2A823}" destId="{4BE5EA63-5FAD-4759-B75F-F37753978466}" srcOrd="0" destOrd="0" presId="urn:microsoft.com/office/officeart/2005/8/layout/vList2"/>
    <dgm:cxn modelId="{99844C7C-C22E-421A-8FD1-A50C07BA94AA}" srcId="{C1E9994B-194B-49CC-BC8D-ACA31CD2A823}" destId="{01A8EA2A-0FC2-468B-91FB-17D62843105F}" srcOrd="2" destOrd="0" parTransId="{F9AD4E2A-39BE-4381-A106-19E6DE572D6A}" sibTransId="{0E861DC6-DA3D-4BD6-9584-88B8F855903D}"/>
    <dgm:cxn modelId="{A3C25B94-A904-4723-A001-1F1EC0FFF170}" type="presOf" srcId="{D0CF9F4D-F818-4613-A261-1F0A23228074}" destId="{A7853482-D0C1-4754-99D3-E7E2DCC7FE86}" srcOrd="0" destOrd="0" presId="urn:microsoft.com/office/officeart/2005/8/layout/vList2"/>
    <dgm:cxn modelId="{E5BB50A1-F2AE-44A2-92B2-5D7768A5277B}" type="presOf" srcId="{BE25F7C1-38F1-42F1-B180-E49F18F0B186}" destId="{5E4438B0-9757-40C9-84D2-1A9BB5AE658E}" srcOrd="0" destOrd="0" presId="urn:microsoft.com/office/officeart/2005/8/layout/vList2"/>
    <dgm:cxn modelId="{E5EEE3BB-E4B1-4EC4-85D4-CF3D3CE34540}" type="presOf" srcId="{EED74478-06C3-4204-BBDC-6B49BEFD430B}" destId="{C446F078-84DB-4906-8049-E6075A898B1E}" srcOrd="0" destOrd="0" presId="urn:microsoft.com/office/officeart/2005/8/layout/vList2"/>
    <dgm:cxn modelId="{580E08C7-FAC2-44D9-9D72-B0398E1918E5}" srcId="{C1E9994B-194B-49CC-BC8D-ACA31CD2A823}" destId="{EED74478-06C3-4204-BBDC-6B49BEFD430B}" srcOrd="4" destOrd="0" parTransId="{393712CD-E171-430C-9B4A-AAE793E16D66}" sibTransId="{23CC4E19-953F-46BC-BEA4-BECED56EE75F}"/>
    <dgm:cxn modelId="{AA93BFCA-38A1-449F-9836-DCB855F6DC97}" srcId="{C1E9994B-194B-49CC-BC8D-ACA31CD2A823}" destId="{D0CF9F4D-F818-4613-A261-1F0A23228074}" srcOrd="1" destOrd="0" parTransId="{9DEABE72-6620-4C52-B934-4FC880B8CAD7}" sibTransId="{54BA5F9C-B333-4285-BC7A-304E92AB3048}"/>
    <dgm:cxn modelId="{3D3CBCED-036F-4769-9565-5BC60134F674}" type="presOf" srcId="{5500ED4F-B35B-4D11-A253-B9723F696AE6}" destId="{230BD533-1740-4228-B74E-61E59C833B3A}" srcOrd="0" destOrd="0" presId="urn:microsoft.com/office/officeart/2005/8/layout/vList2"/>
    <dgm:cxn modelId="{7B16DB85-4098-4578-92E5-0219058EC1DA}" type="presParOf" srcId="{4BE5EA63-5FAD-4759-B75F-F37753978466}" destId="{230BD533-1740-4228-B74E-61E59C833B3A}" srcOrd="0" destOrd="0" presId="urn:microsoft.com/office/officeart/2005/8/layout/vList2"/>
    <dgm:cxn modelId="{F04BAB27-CFC7-4BB5-8047-9135BC568BAC}" type="presParOf" srcId="{4BE5EA63-5FAD-4759-B75F-F37753978466}" destId="{F1B6DF8C-0728-4F71-98AA-3F32BB79F66B}" srcOrd="1" destOrd="0" presId="urn:microsoft.com/office/officeart/2005/8/layout/vList2"/>
    <dgm:cxn modelId="{52324907-B20E-4963-9740-79332B7E9758}" type="presParOf" srcId="{4BE5EA63-5FAD-4759-B75F-F37753978466}" destId="{A7853482-D0C1-4754-99D3-E7E2DCC7FE86}" srcOrd="2" destOrd="0" presId="urn:microsoft.com/office/officeart/2005/8/layout/vList2"/>
    <dgm:cxn modelId="{57844F81-AFDC-4BFA-B550-632329B679B8}" type="presParOf" srcId="{4BE5EA63-5FAD-4759-B75F-F37753978466}" destId="{3DBBC48C-6C15-490F-8745-2F8FC8BB220A}" srcOrd="3" destOrd="0" presId="urn:microsoft.com/office/officeart/2005/8/layout/vList2"/>
    <dgm:cxn modelId="{E7169575-1CC0-40DC-B93C-957C39047D76}" type="presParOf" srcId="{4BE5EA63-5FAD-4759-B75F-F37753978466}" destId="{EFC02CB0-AD47-44EC-BA81-88908F853785}" srcOrd="4" destOrd="0" presId="urn:microsoft.com/office/officeart/2005/8/layout/vList2"/>
    <dgm:cxn modelId="{F4271333-DCBD-4B41-A17F-E5DB4F84BC5E}" type="presParOf" srcId="{4BE5EA63-5FAD-4759-B75F-F37753978466}" destId="{BC4AD935-1929-483C-8620-3F1CCCCF5F0C}" srcOrd="5" destOrd="0" presId="urn:microsoft.com/office/officeart/2005/8/layout/vList2"/>
    <dgm:cxn modelId="{051893C3-F941-41D4-8C1B-B22F0D168E24}" type="presParOf" srcId="{4BE5EA63-5FAD-4759-B75F-F37753978466}" destId="{5E4438B0-9757-40C9-84D2-1A9BB5AE658E}" srcOrd="6" destOrd="0" presId="urn:microsoft.com/office/officeart/2005/8/layout/vList2"/>
    <dgm:cxn modelId="{4E6376AD-8FEA-4763-8836-08D2A71023B3}" type="presParOf" srcId="{4BE5EA63-5FAD-4759-B75F-F37753978466}" destId="{A8AE71B5-752A-4A3F-84FD-4A7387F1C17D}" srcOrd="7" destOrd="0" presId="urn:microsoft.com/office/officeart/2005/8/layout/vList2"/>
    <dgm:cxn modelId="{E413D779-6506-4893-9C8D-46A824EE397D}" type="presParOf" srcId="{4BE5EA63-5FAD-4759-B75F-F37753978466}" destId="{C446F078-84DB-4906-8049-E6075A898B1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BD533-1740-4228-B74E-61E59C833B3A}">
      <dsp:nvSpPr>
        <dsp:cNvPr id="0" name=""/>
        <dsp:cNvSpPr/>
      </dsp:nvSpPr>
      <dsp:spPr>
        <a:xfrm>
          <a:off x="0" y="30924"/>
          <a:ext cx="6473952" cy="692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Creating form fields</a:t>
          </a:r>
        </a:p>
      </dsp:txBody>
      <dsp:txXfrm>
        <a:off x="33812" y="64736"/>
        <a:ext cx="6406328" cy="625016"/>
      </dsp:txXfrm>
    </dsp:sp>
    <dsp:sp modelId="{A7853482-D0C1-4754-99D3-E7E2DCC7FE86}">
      <dsp:nvSpPr>
        <dsp:cNvPr id="0" name=""/>
        <dsp:cNvSpPr/>
      </dsp:nvSpPr>
      <dsp:spPr>
        <a:xfrm>
          <a:off x="0" y="830124"/>
          <a:ext cx="6473952" cy="692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Grouping similar fields</a:t>
          </a:r>
        </a:p>
      </dsp:txBody>
      <dsp:txXfrm>
        <a:off x="33812" y="863936"/>
        <a:ext cx="6406328" cy="625016"/>
      </dsp:txXfrm>
    </dsp:sp>
    <dsp:sp modelId="{EFC02CB0-AD47-44EC-BA81-88908F853785}">
      <dsp:nvSpPr>
        <dsp:cNvPr id="0" name=""/>
        <dsp:cNvSpPr/>
      </dsp:nvSpPr>
      <dsp:spPr>
        <a:xfrm>
          <a:off x="0" y="1629324"/>
          <a:ext cx="6473952" cy="692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Marking required fields</a:t>
          </a:r>
        </a:p>
      </dsp:txBody>
      <dsp:txXfrm>
        <a:off x="33812" y="1663136"/>
        <a:ext cx="6406328" cy="625016"/>
      </dsp:txXfrm>
    </dsp:sp>
    <dsp:sp modelId="{5E4438B0-9757-40C9-84D2-1A9BB5AE658E}">
      <dsp:nvSpPr>
        <dsp:cNvPr id="0" name=""/>
        <dsp:cNvSpPr/>
      </dsp:nvSpPr>
      <dsp:spPr>
        <a:xfrm>
          <a:off x="0" y="2428524"/>
          <a:ext cx="6473952" cy="692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Validating data formats</a:t>
          </a:r>
        </a:p>
      </dsp:txBody>
      <dsp:txXfrm>
        <a:off x="33812" y="2462336"/>
        <a:ext cx="6406328" cy="625016"/>
      </dsp:txXfrm>
    </dsp:sp>
    <dsp:sp modelId="{C446F078-84DB-4906-8049-E6075A898B1E}">
      <dsp:nvSpPr>
        <dsp:cNvPr id="0" name=""/>
        <dsp:cNvSpPr/>
      </dsp:nvSpPr>
      <dsp:spPr>
        <a:xfrm>
          <a:off x="0" y="3227723"/>
          <a:ext cx="6473952" cy="692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Handling form errors</a:t>
          </a:r>
        </a:p>
      </dsp:txBody>
      <dsp:txXfrm>
        <a:off x="33812" y="3261535"/>
        <a:ext cx="6406328" cy="6250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47AE18-1934-C641-B677-FA49D59885BB}" type="datetimeFigureOut">
              <a:rPr lang="en-US" smtClean="0"/>
              <a:pPr/>
              <a:t>2024-02-02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5986C0-B933-1E43-AD84-649BE1F6F789}" type="slidenum">
              <a:rPr lang="en-US" smtClean="0"/>
              <a:pPr/>
              <a:t>‹#›</a:t>
            </a:fld>
            <a:endParaRPr lang="en-US"/>
          </a:p>
        </p:txBody>
      </p:sp>
    </p:spTree>
    <p:extLst>
      <p:ext uri="{BB962C8B-B14F-4D97-AF65-F5344CB8AC3E}">
        <p14:creationId xmlns:p14="http://schemas.microsoft.com/office/powerpoint/2010/main" val="452701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1D594-7E41-4904-BBE3-4AFC516D1044}" type="datetimeFigureOut">
              <a:rPr lang="en-US" smtClean="0"/>
              <a:t>2024-02-02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E0488F-5E74-438B-BE7A-4282E8B27A33}" type="slidenum">
              <a:rPr lang="en-US" smtClean="0"/>
              <a:t>‹#›</a:t>
            </a:fld>
            <a:endParaRPr lang="en-US"/>
          </a:p>
        </p:txBody>
      </p:sp>
    </p:spTree>
    <p:extLst>
      <p:ext uri="{BB962C8B-B14F-4D97-AF65-F5344CB8AC3E}">
        <p14:creationId xmlns:p14="http://schemas.microsoft.com/office/powerpoint/2010/main" val="801177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a:p>
            <a:r>
              <a:rPr lang="en-US" dirty="0"/>
              <a:t>2019: </a:t>
            </a:r>
            <a:r>
              <a:rPr lang="en-US" sz="1200" dirty="0"/>
              <a:t>Web Accessibility Specialist</a:t>
            </a:r>
          </a:p>
          <a:p>
            <a:r>
              <a:rPr lang="en-US" sz="1200" dirty="0"/>
              <a:t>2020: Certified Professional in Accessibility Core Competencies</a:t>
            </a:r>
          </a:p>
          <a:p>
            <a:r>
              <a:rPr lang="en-US" sz="1200" dirty="0"/>
              <a:t>IAAP: International Association of Accessibility Professionals</a:t>
            </a:r>
            <a:endParaRPr lang="en-US" dirty="0"/>
          </a:p>
          <a:p>
            <a:endParaRPr lang="en-US" dirty="0"/>
          </a:p>
        </p:txBody>
      </p:sp>
      <p:sp>
        <p:nvSpPr>
          <p:cNvPr id="4" name="Slide Number Placeholder 3"/>
          <p:cNvSpPr>
            <a:spLocks noGrp="1"/>
          </p:cNvSpPr>
          <p:nvPr>
            <p:ph type="sldNum" sz="quarter" idx="5"/>
          </p:nvPr>
        </p:nvSpPr>
        <p:spPr/>
        <p:txBody>
          <a:bodyPr/>
          <a:lstStyle/>
          <a:p>
            <a:fld id="{2F455CA1-8AB9-7F4B-8B56-30FA76A0413A}" type="slidenum">
              <a:rPr lang="en-US" smtClean="0"/>
              <a:t>2</a:t>
            </a:fld>
            <a:endParaRPr lang="en-US" dirty="0"/>
          </a:p>
        </p:txBody>
      </p:sp>
    </p:spTree>
    <p:extLst>
      <p:ext uri="{BB962C8B-B14F-4D97-AF65-F5344CB8AC3E}">
        <p14:creationId xmlns:p14="http://schemas.microsoft.com/office/powerpoint/2010/main" val="437888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17</a:t>
            </a:fld>
            <a:endParaRPr lang="en-US" dirty="0"/>
          </a:p>
        </p:txBody>
      </p:sp>
    </p:spTree>
    <p:extLst>
      <p:ext uri="{BB962C8B-B14F-4D97-AF65-F5344CB8AC3E}">
        <p14:creationId xmlns:p14="http://schemas.microsoft.com/office/powerpoint/2010/main" val="3798893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18</a:t>
            </a:fld>
            <a:endParaRPr lang="en-US" dirty="0"/>
          </a:p>
        </p:txBody>
      </p:sp>
    </p:spTree>
    <p:extLst>
      <p:ext uri="{BB962C8B-B14F-4D97-AF65-F5344CB8AC3E}">
        <p14:creationId xmlns:p14="http://schemas.microsoft.com/office/powerpoint/2010/main" val="2236172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19</a:t>
            </a:fld>
            <a:endParaRPr lang="en-US" dirty="0"/>
          </a:p>
        </p:txBody>
      </p:sp>
    </p:spTree>
    <p:extLst>
      <p:ext uri="{BB962C8B-B14F-4D97-AF65-F5344CB8AC3E}">
        <p14:creationId xmlns:p14="http://schemas.microsoft.com/office/powerpoint/2010/main" val="2977327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Authors </a:t>
            </a:r>
            <a:r>
              <a:rPr lang="en-US" b="0" i="1" dirty="0">
                <a:solidFill>
                  <a:srgbClr val="000000"/>
                </a:solidFill>
                <a:effectLst/>
                <a:latin typeface="Arial" panose="020B0604020202020204" pitchFamily="34" charset="0"/>
              </a:rPr>
              <a:t>SHOULD NOT</a:t>
            </a:r>
            <a:r>
              <a:rPr lang="en-US" b="0" i="0" dirty="0">
                <a:solidFill>
                  <a:srgbClr val="000000"/>
                </a:solidFill>
                <a:effectLst/>
                <a:latin typeface="Arial" panose="020B0604020202020204" pitchFamily="34" charset="0"/>
              </a:rPr>
              <a:t> use the </a:t>
            </a:r>
            <a:r>
              <a:rPr lang="en-US" dirty="0"/>
              <a:t>aria-required="true"</a:t>
            </a:r>
            <a:r>
              <a:rPr lang="en-US" b="0" i="0" dirty="0">
                <a:solidFill>
                  <a:srgbClr val="000000"/>
                </a:solidFill>
                <a:effectLst/>
                <a:latin typeface="Arial" panose="020B0604020202020204" pitchFamily="34" charset="0"/>
              </a:rPr>
              <a:t> on any element which also has a </a:t>
            </a:r>
            <a:r>
              <a:rPr lang="en-US" dirty="0"/>
              <a:t>required</a:t>
            </a:r>
            <a:r>
              <a:rPr lang="en-US" b="0" i="0" dirty="0">
                <a:solidFill>
                  <a:srgbClr val="000000"/>
                </a:solidFill>
                <a:effectLst/>
                <a:latin typeface="Arial" panose="020B0604020202020204" pitchFamily="34" charset="0"/>
              </a:rPr>
              <a:t> attribute.</a:t>
            </a:r>
          </a:p>
          <a:p>
            <a:endParaRPr lang="en-US" b="0" i="0" dirty="0">
              <a:solidFill>
                <a:srgbClr val="000000"/>
              </a:solidFill>
              <a:effectLst/>
              <a:latin typeface="Arial" panose="020B0604020202020204" pitchFamily="34" charset="0"/>
            </a:endParaRPr>
          </a:p>
          <a:p>
            <a:r>
              <a:rPr lang="en-US" dirty="0"/>
              <a:t>https://w3c.github.io/html-aria/#att-required</a:t>
            </a:r>
            <a:endParaRPr lang="en-US" b="0" i="0" dirty="0">
              <a:solidFill>
                <a:srgbClr val="000000"/>
              </a:solidFill>
              <a:effectLst/>
              <a:latin typeface="Arial" panose="020B0604020202020204" pitchFamily="34" charset="0"/>
            </a:endParaRPr>
          </a:p>
          <a:p>
            <a:endParaRPr lang="en-US" dirty="0"/>
          </a:p>
          <a:p>
            <a:r>
              <a:rPr lang="en-US" dirty="0"/>
              <a:t>Using required will enable browser validation.</a:t>
            </a:r>
          </a:p>
        </p:txBody>
      </p:sp>
      <p:sp>
        <p:nvSpPr>
          <p:cNvPr id="4" name="Slide Number Placeholder 3"/>
          <p:cNvSpPr>
            <a:spLocks noGrp="1"/>
          </p:cNvSpPr>
          <p:nvPr>
            <p:ph type="sldNum" sz="quarter" idx="5"/>
          </p:nvPr>
        </p:nvSpPr>
        <p:spPr/>
        <p:txBody>
          <a:bodyPr/>
          <a:lstStyle/>
          <a:p>
            <a:fld id="{798C5307-140F-447F-BCBA-BB92E3A2906B}" type="slidenum">
              <a:rPr lang="en-US" smtClean="0"/>
              <a:t>20</a:t>
            </a:fld>
            <a:endParaRPr lang="en-US" dirty="0"/>
          </a:p>
        </p:txBody>
      </p:sp>
    </p:spTree>
    <p:extLst>
      <p:ext uri="{BB962C8B-B14F-4D97-AF65-F5344CB8AC3E}">
        <p14:creationId xmlns:p14="http://schemas.microsoft.com/office/powerpoint/2010/main" val="1807178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Works for most input types but not radio buttons or checkboxes.</a:t>
            </a:r>
          </a:p>
        </p:txBody>
      </p:sp>
      <p:sp>
        <p:nvSpPr>
          <p:cNvPr id="4" name="Slide Number Placeholder 3"/>
          <p:cNvSpPr>
            <a:spLocks noGrp="1"/>
          </p:cNvSpPr>
          <p:nvPr>
            <p:ph type="sldNum" sz="quarter" idx="5"/>
          </p:nvPr>
        </p:nvSpPr>
        <p:spPr/>
        <p:txBody>
          <a:bodyPr/>
          <a:lstStyle/>
          <a:p>
            <a:fld id="{798C5307-140F-447F-BCBA-BB92E3A2906B}" type="slidenum">
              <a:rPr lang="en-US" smtClean="0"/>
              <a:t>21</a:t>
            </a:fld>
            <a:endParaRPr lang="en-US" dirty="0"/>
          </a:p>
        </p:txBody>
      </p:sp>
    </p:spTree>
    <p:extLst>
      <p:ext uri="{BB962C8B-B14F-4D97-AF65-F5344CB8AC3E}">
        <p14:creationId xmlns:p14="http://schemas.microsoft.com/office/powerpoint/2010/main" val="981287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22</a:t>
            </a:fld>
            <a:endParaRPr lang="en-US" dirty="0"/>
          </a:p>
        </p:txBody>
      </p:sp>
    </p:spTree>
    <p:extLst>
      <p:ext uri="{BB962C8B-B14F-4D97-AF65-F5344CB8AC3E}">
        <p14:creationId xmlns:p14="http://schemas.microsoft.com/office/powerpoint/2010/main" val="410351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Regex generator: https://regex-generator.olafneumann.org/</a:t>
            </a:r>
          </a:p>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23</a:t>
            </a:fld>
            <a:endParaRPr lang="en-US" dirty="0"/>
          </a:p>
        </p:txBody>
      </p:sp>
    </p:spTree>
    <p:extLst>
      <p:ext uri="{BB962C8B-B14F-4D97-AF65-F5344CB8AC3E}">
        <p14:creationId xmlns:p14="http://schemas.microsoft.com/office/powerpoint/2010/main" val="3605613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24</a:t>
            </a:fld>
            <a:endParaRPr lang="en-US" dirty="0"/>
          </a:p>
        </p:txBody>
      </p:sp>
    </p:spTree>
    <p:extLst>
      <p:ext uri="{BB962C8B-B14F-4D97-AF65-F5344CB8AC3E}">
        <p14:creationId xmlns:p14="http://schemas.microsoft.com/office/powerpoint/2010/main" val="542519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types: numeric, email, search, </a:t>
            </a:r>
            <a:r>
              <a:rPr lang="en-US" dirty="0" err="1"/>
              <a:t>url</a:t>
            </a:r>
            <a:endParaRPr lang="en-US" dirty="0"/>
          </a:p>
          <a:p>
            <a:endParaRPr lang="en-US" dirty="0"/>
          </a:p>
          <a:p>
            <a:r>
              <a:rPr lang="en-US" dirty="0"/>
              <a:t>https://developer.mozilla.org/en-US/docs/Web/HTML/Global_attributes/inputmode</a:t>
            </a:r>
          </a:p>
        </p:txBody>
      </p:sp>
      <p:sp>
        <p:nvSpPr>
          <p:cNvPr id="4" name="Slide Number Placeholder 3"/>
          <p:cNvSpPr>
            <a:spLocks noGrp="1"/>
          </p:cNvSpPr>
          <p:nvPr>
            <p:ph type="sldNum" sz="quarter" idx="5"/>
          </p:nvPr>
        </p:nvSpPr>
        <p:spPr/>
        <p:txBody>
          <a:bodyPr/>
          <a:lstStyle/>
          <a:p>
            <a:fld id="{798C5307-140F-447F-BCBA-BB92E3A2906B}" type="slidenum">
              <a:rPr lang="en-US" smtClean="0"/>
              <a:t>25</a:t>
            </a:fld>
            <a:endParaRPr lang="en-US" dirty="0"/>
          </a:p>
        </p:txBody>
      </p:sp>
    </p:spTree>
    <p:extLst>
      <p:ext uri="{BB962C8B-B14F-4D97-AF65-F5344CB8AC3E}">
        <p14:creationId xmlns:p14="http://schemas.microsoft.com/office/powerpoint/2010/main" val="2624532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err="1">
                <a:solidFill>
                  <a:srgbClr val="000000"/>
                </a:solidFill>
                <a:effectLst/>
                <a:latin typeface="Arial" panose="020B0604020202020204" pitchFamily="34" charset="0"/>
              </a:rPr>
              <a:t>Novalidate</a:t>
            </a:r>
            <a:r>
              <a:rPr lang="en-US" b="0" i="0" dirty="0">
                <a:solidFill>
                  <a:srgbClr val="000000"/>
                </a:solidFill>
                <a:effectLst/>
                <a:latin typeface="Arial" panose="020B0604020202020204" pitchFamily="34" charset="0"/>
              </a:rPr>
              <a:t> disables browser validation for input types like email format, pattern attributes and required fields.</a:t>
            </a:r>
          </a:p>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26</a:t>
            </a:fld>
            <a:endParaRPr lang="en-US" dirty="0"/>
          </a:p>
        </p:txBody>
      </p:sp>
    </p:spTree>
    <p:extLst>
      <p:ext uri="{BB962C8B-B14F-4D97-AF65-F5344CB8AC3E}">
        <p14:creationId xmlns:p14="http://schemas.microsoft.com/office/powerpoint/2010/main" val="383489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E0488F-5E74-438B-BE7A-4282E8B27A33}" type="slidenum">
              <a:rPr lang="en-US" smtClean="0"/>
              <a:t>3</a:t>
            </a:fld>
            <a:endParaRPr lang="en-US"/>
          </a:p>
        </p:txBody>
      </p:sp>
    </p:spTree>
    <p:extLst>
      <p:ext uri="{BB962C8B-B14F-4D97-AF65-F5344CB8AC3E}">
        <p14:creationId xmlns:p14="http://schemas.microsoft.com/office/powerpoint/2010/main" val="293658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Avoid default field validation: https://adrianroselli.com/2019/02/avoid-default-field-validation.html</a:t>
            </a:r>
          </a:p>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27</a:t>
            </a:fld>
            <a:endParaRPr lang="en-US" dirty="0"/>
          </a:p>
        </p:txBody>
      </p:sp>
    </p:spTree>
    <p:extLst>
      <p:ext uri="{BB962C8B-B14F-4D97-AF65-F5344CB8AC3E}">
        <p14:creationId xmlns:p14="http://schemas.microsoft.com/office/powerpoint/2010/main" val="1397822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28</a:t>
            </a:fld>
            <a:endParaRPr lang="en-US" dirty="0"/>
          </a:p>
        </p:txBody>
      </p:sp>
    </p:spTree>
    <p:extLst>
      <p:ext uri="{BB962C8B-B14F-4D97-AF65-F5344CB8AC3E}">
        <p14:creationId xmlns:p14="http://schemas.microsoft.com/office/powerpoint/2010/main" val="2710762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29</a:t>
            </a:fld>
            <a:endParaRPr lang="en-US" dirty="0"/>
          </a:p>
        </p:txBody>
      </p:sp>
    </p:spTree>
    <p:extLst>
      <p:ext uri="{BB962C8B-B14F-4D97-AF65-F5344CB8AC3E}">
        <p14:creationId xmlns:p14="http://schemas.microsoft.com/office/powerpoint/2010/main" val="3672993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30</a:t>
            </a:fld>
            <a:endParaRPr lang="en-US" dirty="0"/>
          </a:p>
        </p:txBody>
      </p:sp>
    </p:spTree>
    <p:extLst>
      <p:ext uri="{BB962C8B-B14F-4D97-AF65-F5344CB8AC3E}">
        <p14:creationId xmlns:p14="http://schemas.microsoft.com/office/powerpoint/2010/main" val="2787131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31</a:t>
            </a:fld>
            <a:endParaRPr lang="en-US" dirty="0"/>
          </a:p>
        </p:txBody>
      </p:sp>
    </p:spTree>
    <p:extLst>
      <p:ext uri="{BB962C8B-B14F-4D97-AF65-F5344CB8AC3E}">
        <p14:creationId xmlns:p14="http://schemas.microsoft.com/office/powerpoint/2010/main" val="3686243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32</a:t>
            </a:fld>
            <a:endParaRPr lang="en-US" dirty="0"/>
          </a:p>
        </p:txBody>
      </p:sp>
    </p:spTree>
    <p:extLst>
      <p:ext uri="{BB962C8B-B14F-4D97-AF65-F5344CB8AC3E}">
        <p14:creationId xmlns:p14="http://schemas.microsoft.com/office/powerpoint/2010/main" val="1021955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start in requirements gathering should not be left to the end or for QA to do</a:t>
            </a:r>
          </a:p>
        </p:txBody>
      </p:sp>
      <p:sp>
        <p:nvSpPr>
          <p:cNvPr id="4" name="Slide Number Placeholder 3"/>
          <p:cNvSpPr>
            <a:spLocks noGrp="1"/>
          </p:cNvSpPr>
          <p:nvPr>
            <p:ph type="sldNum" sz="quarter" idx="5"/>
          </p:nvPr>
        </p:nvSpPr>
        <p:spPr/>
        <p:txBody>
          <a:bodyPr/>
          <a:lstStyle/>
          <a:p>
            <a:fld id="{2EE0488F-5E74-438B-BE7A-4282E8B27A33}" type="slidenum">
              <a:rPr lang="en-US" smtClean="0"/>
              <a:t>6</a:t>
            </a:fld>
            <a:endParaRPr lang="en-US" dirty="0"/>
          </a:p>
        </p:txBody>
      </p:sp>
    </p:spTree>
    <p:extLst>
      <p:ext uri="{BB962C8B-B14F-4D97-AF65-F5344CB8AC3E}">
        <p14:creationId xmlns:p14="http://schemas.microsoft.com/office/powerpoint/2010/main" val="925797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455CA1-8AB9-7F4B-8B56-30FA76A0413A}" type="slidenum">
              <a:rPr lang="en-US" smtClean="0"/>
              <a:t>8</a:t>
            </a:fld>
            <a:endParaRPr lang="en-US"/>
          </a:p>
        </p:txBody>
      </p:sp>
    </p:spTree>
    <p:extLst>
      <p:ext uri="{BB962C8B-B14F-4D97-AF65-F5344CB8AC3E}">
        <p14:creationId xmlns:p14="http://schemas.microsoft.com/office/powerpoint/2010/main" val="4179454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HTML5 input types: https://developer.mozilla.org/en-US/docs/Learn/Forms/HTML5_input_types</a:t>
            </a:r>
          </a:p>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11</a:t>
            </a:fld>
            <a:endParaRPr lang="en-US" dirty="0"/>
          </a:p>
        </p:txBody>
      </p:sp>
    </p:spTree>
    <p:extLst>
      <p:ext uri="{BB962C8B-B14F-4D97-AF65-F5344CB8AC3E}">
        <p14:creationId xmlns:p14="http://schemas.microsoft.com/office/powerpoint/2010/main" val="3267226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Date picker has partial screen reader and voice support: https://a11ysupport.io/tech/html/input(type-date)_element</a:t>
            </a:r>
          </a:p>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12</a:t>
            </a:fld>
            <a:endParaRPr lang="en-US" dirty="0"/>
          </a:p>
        </p:txBody>
      </p:sp>
    </p:spTree>
    <p:extLst>
      <p:ext uri="{BB962C8B-B14F-4D97-AF65-F5344CB8AC3E}">
        <p14:creationId xmlns:p14="http://schemas.microsoft.com/office/powerpoint/2010/main" val="422513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Autocomplete attribute: https://developer.mozilla.org/en-US/docs/Web/HTML/Attributes/autocomplete</a:t>
            </a:r>
          </a:p>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13</a:t>
            </a:fld>
            <a:endParaRPr lang="en-US" dirty="0"/>
          </a:p>
        </p:txBody>
      </p:sp>
    </p:spTree>
    <p:extLst>
      <p:ext uri="{BB962C8B-B14F-4D97-AF65-F5344CB8AC3E}">
        <p14:creationId xmlns:p14="http://schemas.microsoft.com/office/powerpoint/2010/main" val="567758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14</a:t>
            </a:fld>
            <a:endParaRPr lang="en-US" dirty="0"/>
          </a:p>
        </p:txBody>
      </p:sp>
    </p:spTree>
    <p:extLst>
      <p:ext uri="{BB962C8B-B14F-4D97-AF65-F5344CB8AC3E}">
        <p14:creationId xmlns:p14="http://schemas.microsoft.com/office/powerpoint/2010/main" val="2829703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16</a:t>
            </a:fld>
            <a:endParaRPr lang="en-US" dirty="0"/>
          </a:p>
        </p:txBody>
      </p:sp>
    </p:spTree>
    <p:extLst>
      <p:ext uri="{BB962C8B-B14F-4D97-AF65-F5344CB8AC3E}">
        <p14:creationId xmlns:p14="http://schemas.microsoft.com/office/powerpoint/2010/main" val="4144192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A picture containing object, clock&#10;&#10;Description automatically generated">
            <a:extLst>
              <a:ext uri="{FF2B5EF4-FFF2-40B4-BE49-F238E27FC236}">
                <a16:creationId xmlns:a16="http://schemas.microsoft.com/office/drawing/2014/main" id="{5AB6CBE2-7A07-4B77-BB0B-A25ACFF522A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564368" y="6408813"/>
            <a:ext cx="1399032" cy="225410"/>
          </a:xfrm>
          <a:prstGeom prst="rect">
            <a:avLst/>
          </a:prstGeom>
        </p:spPr>
      </p:pic>
      <p:sp>
        <p:nvSpPr>
          <p:cNvPr id="2" name="Title 1"/>
          <p:cNvSpPr>
            <a:spLocks noGrp="1"/>
          </p:cNvSpPr>
          <p:nvPr>
            <p:ph type="ctrTitle"/>
          </p:nvPr>
        </p:nvSpPr>
        <p:spPr>
          <a:xfrm>
            <a:off x="764541" y="2139784"/>
            <a:ext cx="7559040" cy="914400"/>
          </a:xfrm>
        </p:spPr>
        <p:txBody>
          <a:bodyPr lIns="0" tIns="0" rIns="0" bIns="0" anchor="b">
            <a:noAutofit/>
          </a:bodyPr>
          <a:lstStyle>
            <a:lvl1pPr algn="l">
              <a:defRPr sz="3200" b="1" i="0">
                <a:solidFill>
                  <a:schemeClr val="tx2"/>
                </a:solidFill>
                <a:latin typeface="Trebuchet MS"/>
                <a:cs typeface="Arial"/>
              </a:defRPr>
            </a:lvl1pPr>
          </a:lstStyle>
          <a:p>
            <a:r>
              <a:rPr lang="en-US" dirty="0"/>
              <a:t>Click to edit Master title style</a:t>
            </a:r>
          </a:p>
        </p:txBody>
      </p:sp>
      <p:sp>
        <p:nvSpPr>
          <p:cNvPr id="3" name="Subtitle 2"/>
          <p:cNvSpPr>
            <a:spLocks noGrp="1"/>
          </p:cNvSpPr>
          <p:nvPr>
            <p:ph type="subTitle" idx="1"/>
          </p:nvPr>
        </p:nvSpPr>
        <p:spPr>
          <a:xfrm>
            <a:off x="764541" y="3057017"/>
            <a:ext cx="7559040" cy="640080"/>
          </a:xfrm>
        </p:spPr>
        <p:txBody>
          <a:bodyPr lIns="0" tIns="0" rIns="0" bIns="0">
            <a:noAutofit/>
          </a:bodyPr>
          <a:lstStyle>
            <a:lvl1pPr marL="0" indent="0" algn="l">
              <a:buNone/>
              <a:defRPr sz="2000" b="1">
                <a:solidFill>
                  <a:srgbClr val="8C8C8C"/>
                </a:solidFill>
              </a:defRPr>
            </a:lvl1pPr>
            <a:lvl2pPr marL="457192" indent="0" algn="ctr">
              <a:buNone/>
              <a:defRPr>
                <a:solidFill>
                  <a:schemeClr val="tx1">
                    <a:tint val="75000"/>
                  </a:schemeClr>
                </a:solidFill>
              </a:defRPr>
            </a:lvl2pPr>
            <a:lvl3pPr marL="914384" indent="0" algn="ctr">
              <a:buNone/>
              <a:defRPr>
                <a:solidFill>
                  <a:schemeClr val="tx1">
                    <a:tint val="75000"/>
                  </a:schemeClr>
                </a:solidFill>
              </a:defRPr>
            </a:lvl3pPr>
            <a:lvl4pPr marL="1371576" indent="0" algn="ctr">
              <a:buNone/>
              <a:defRPr>
                <a:solidFill>
                  <a:schemeClr val="tx1">
                    <a:tint val="75000"/>
                  </a:schemeClr>
                </a:solidFill>
              </a:defRPr>
            </a:lvl4pPr>
            <a:lvl5pPr marL="1828768" indent="0" algn="ctr">
              <a:buNone/>
              <a:defRPr>
                <a:solidFill>
                  <a:schemeClr val="tx1">
                    <a:tint val="75000"/>
                  </a:schemeClr>
                </a:solidFill>
              </a:defRPr>
            </a:lvl5pPr>
            <a:lvl6pPr marL="2285960" indent="0" algn="ctr">
              <a:buNone/>
              <a:defRPr>
                <a:solidFill>
                  <a:schemeClr val="tx1">
                    <a:tint val="75000"/>
                  </a:schemeClr>
                </a:solidFill>
              </a:defRPr>
            </a:lvl6pPr>
            <a:lvl7pPr marL="2743152" indent="0" algn="ctr">
              <a:buNone/>
              <a:defRPr>
                <a:solidFill>
                  <a:schemeClr val="tx1">
                    <a:tint val="75000"/>
                  </a:schemeClr>
                </a:solidFill>
              </a:defRPr>
            </a:lvl7pPr>
            <a:lvl8pPr marL="3200344" indent="0" algn="ctr">
              <a:buNone/>
              <a:defRPr>
                <a:solidFill>
                  <a:schemeClr val="tx1">
                    <a:tint val="75000"/>
                  </a:schemeClr>
                </a:solidFill>
              </a:defRPr>
            </a:lvl8pPr>
            <a:lvl9pPr marL="3657536"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2848C144-41F6-4204-BD52-1B64A4E20314}"/>
              </a:ext>
            </a:extLst>
          </p:cNvPr>
          <p:cNvSpPr/>
          <p:nvPr userDrawn="1"/>
        </p:nvSpPr>
        <p:spPr>
          <a:xfrm>
            <a:off x="0" y="6407218"/>
            <a:ext cx="10340362"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421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1371602"/>
            <a:ext cx="10972800" cy="47545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11" name="object 3">
            <a:extLst>
              <a:ext uri="{FF2B5EF4-FFF2-40B4-BE49-F238E27FC236}">
                <a16:creationId xmlns:a16="http://schemas.microsoft.com/office/drawing/2014/main" id="{D177B291-26CE-48D2-8244-30C4DA1F22BF}"/>
              </a:ext>
            </a:extLst>
          </p:cNvPr>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chemeClr val="accent1"/>
          </a:solidFill>
          <a:ln>
            <a:noFill/>
          </a:ln>
        </p:spPr>
        <p:txBody>
          <a:bodyPr wrap="square" lIns="0" tIns="0" rIns="0" bIns="0" rtlCol="0"/>
          <a:lstStyle/>
          <a:p>
            <a:endParaRPr sz="1800">
              <a:solidFill>
                <a:schemeClr val="bg1"/>
              </a:solidFill>
            </a:endParaRPr>
          </a:p>
        </p:txBody>
      </p:sp>
      <p:sp>
        <p:nvSpPr>
          <p:cNvPr id="15" name="object 8">
            <a:extLst>
              <a:ext uri="{FF2B5EF4-FFF2-40B4-BE49-F238E27FC236}">
                <a16:creationId xmlns:a16="http://schemas.microsoft.com/office/drawing/2014/main" id="{B8689C82-23B4-443C-89FD-E7DB6F9576EE}"/>
              </a:ext>
            </a:extLst>
          </p:cNvPr>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6" name="Slide Number Placeholder 5">
            <a:extLst>
              <a:ext uri="{FF2B5EF4-FFF2-40B4-BE49-F238E27FC236}">
                <a16:creationId xmlns:a16="http://schemas.microsoft.com/office/drawing/2014/main" id="{C150D133-3C2C-4FFA-8170-73CA2065BECE}"/>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7" name="Picture 16">
            <a:extLst>
              <a:ext uri="{FF2B5EF4-FFF2-40B4-BE49-F238E27FC236}">
                <a16:creationId xmlns:a16="http://schemas.microsoft.com/office/drawing/2014/main" id="{BD5A964D-4FE5-4F7D-8A24-BA90D093702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401120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479400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98220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B926107-51B9-44DD-8581-AA5E8B601C63}"/>
              </a:ext>
            </a:extLst>
          </p:cNvPr>
          <p:cNvSpPr>
            <a:spLocks noGrp="1"/>
          </p:cNvSpPr>
          <p:nvPr>
            <p:ph type="title"/>
          </p:nvPr>
        </p:nvSpPr>
        <p:spPr>
          <a:xfrm>
            <a:off x="647698" y="484494"/>
            <a:ext cx="5800867" cy="1569493"/>
          </a:xfrm>
        </p:spPr>
        <p:txBody>
          <a:bodyPr anchor="b">
            <a:normAutofit/>
          </a:bodyPr>
          <a:lstStyle>
            <a:lvl1pPr>
              <a:defRPr>
                <a:solidFill>
                  <a:schemeClr val="accent1"/>
                </a:solidFill>
              </a:defRPr>
            </a:lvl1pPr>
          </a:lstStyle>
          <a:p>
            <a:r>
              <a:rPr lang="en-US"/>
              <a:t>Click to edit Master title style</a:t>
            </a:r>
            <a:endParaRPr lang="en-US" dirty="0"/>
          </a:p>
        </p:txBody>
      </p:sp>
      <p:sp>
        <p:nvSpPr>
          <p:cNvPr id="4" name="Content Placeholder 2">
            <a:extLst>
              <a:ext uri="{FF2B5EF4-FFF2-40B4-BE49-F238E27FC236}">
                <a16:creationId xmlns:a16="http://schemas.microsoft.com/office/drawing/2014/main" id="{CD144A4B-34B7-47EC-888B-0D20760065AA}"/>
              </a:ext>
            </a:extLst>
          </p:cNvPr>
          <p:cNvSpPr>
            <a:spLocks noGrp="1"/>
          </p:cNvSpPr>
          <p:nvPr>
            <p:ph idx="1"/>
          </p:nvPr>
        </p:nvSpPr>
        <p:spPr>
          <a:xfrm>
            <a:off x="647702" y="2156346"/>
            <a:ext cx="5800866" cy="3963937"/>
          </a:xfrm>
        </p:spPr>
        <p:txBody>
          <a:bodyPr>
            <a:normAutofit/>
          </a:bodyPr>
          <a:lstStyle>
            <a:lvl1pPr marL="0" indent="0">
              <a:buNone/>
              <a:defRPr/>
            </a:lvl1pPr>
          </a:lstStyle>
          <a:p>
            <a:pPr lvl="0"/>
            <a:r>
              <a:rPr lang="en-US"/>
              <a:t>Click to edit Master text styles</a:t>
            </a:r>
          </a:p>
        </p:txBody>
      </p:sp>
      <p:sp>
        <p:nvSpPr>
          <p:cNvPr id="9" name="Footer Placeholder 4">
            <a:extLst>
              <a:ext uri="{FF2B5EF4-FFF2-40B4-BE49-F238E27FC236}">
                <a16:creationId xmlns:a16="http://schemas.microsoft.com/office/drawing/2014/main" id="{C6A9B852-DA3F-4566-BDEB-F1F69334E1FB}"/>
              </a:ext>
            </a:extLst>
          </p:cNvPr>
          <p:cNvSpPr>
            <a:spLocks noGrp="1"/>
          </p:cNvSpPr>
          <p:nvPr>
            <p:ph type="ftr" sz="quarter" idx="11"/>
          </p:nvPr>
        </p:nvSpPr>
        <p:spPr>
          <a:xfrm>
            <a:off x="199277" y="6356350"/>
            <a:ext cx="3877423"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17" name="Picture Placeholder 12">
            <a:extLst>
              <a:ext uri="{FF2B5EF4-FFF2-40B4-BE49-F238E27FC236}">
                <a16:creationId xmlns:a16="http://schemas.microsoft.com/office/drawing/2014/main" id="{116EBB24-A127-412B-99DB-A7FBCA68A2FA}"/>
              </a:ext>
            </a:extLst>
          </p:cNvPr>
          <p:cNvSpPr>
            <a:spLocks noGrp="1"/>
          </p:cNvSpPr>
          <p:nvPr>
            <p:ph type="pic" sz="quarter" idx="13" hasCustomPrompt="1"/>
          </p:nvPr>
        </p:nvSpPr>
        <p:spPr>
          <a:xfrm>
            <a:off x="6700838" y="665163"/>
            <a:ext cx="2214562" cy="2513012"/>
          </a:xfrm>
        </p:spPr>
        <p:txBody>
          <a:bodyPr/>
          <a:lstStyle>
            <a:lvl1pPr marL="0" indent="0" algn="ctr">
              <a:buNone/>
              <a:defRPr/>
            </a:lvl1pPr>
          </a:lstStyle>
          <a:p>
            <a:r>
              <a:rPr lang="en-US" dirty="0"/>
              <a:t>Click to add photo</a:t>
            </a:r>
          </a:p>
        </p:txBody>
      </p:sp>
      <p:sp>
        <p:nvSpPr>
          <p:cNvPr id="18" name="Picture Placeholder 12">
            <a:extLst>
              <a:ext uri="{FF2B5EF4-FFF2-40B4-BE49-F238E27FC236}">
                <a16:creationId xmlns:a16="http://schemas.microsoft.com/office/drawing/2014/main" id="{63CCB0A6-D7F6-4C78-B6C0-A045E3B25B00}"/>
              </a:ext>
            </a:extLst>
          </p:cNvPr>
          <p:cNvSpPr>
            <a:spLocks noGrp="1"/>
          </p:cNvSpPr>
          <p:nvPr>
            <p:ph type="pic" sz="quarter" idx="14" hasCustomPrompt="1"/>
          </p:nvPr>
        </p:nvSpPr>
        <p:spPr>
          <a:xfrm>
            <a:off x="9329737" y="665579"/>
            <a:ext cx="2214562" cy="2513012"/>
          </a:xfrm>
        </p:spPr>
        <p:txBody>
          <a:bodyPr/>
          <a:lstStyle>
            <a:lvl1pPr marL="0" indent="0" algn="ctr">
              <a:buNone/>
              <a:defRPr/>
            </a:lvl1pPr>
          </a:lstStyle>
          <a:p>
            <a:r>
              <a:rPr lang="en-US" dirty="0"/>
              <a:t>Click to add photo</a:t>
            </a:r>
          </a:p>
        </p:txBody>
      </p:sp>
      <p:sp>
        <p:nvSpPr>
          <p:cNvPr id="19" name="Picture Placeholder 12">
            <a:extLst>
              <a:ext uri="{FF2B5EF4-FFF2-40B4-BE49-F238E27FC236}">
                <a16:creationId xmlns:a16="http://schemas.microsoft.com/office/drawing/2014/main" id="{F3038A14-3DB7-4BDC-A247-674224BFB8B1}"/>
              </a:ext>
            </a:extLst>
          </p:cNvPr>
          <p:cNvSpPr>
            <a:spLocks noGrp="1"/>
          </p:cNvSpPr>
          <p:nvPr>
            <p:ph type="pic" sz="quarter" idx="15" hasCustomPrompt="1"/>
          </p:nvPr>
        </p:nvSpPr>
        <p:spPr>
          <a:xfrm>
            <a:off x="6700854" y="3607271"/>
            <a:ext cx="2214562" cy="2513012"/>
          </a:xfrm>
        </p:spPr>
        <p:txBody>
          <a:bodyPr/>
          <a:lstStyle>
            <a:lvl1pPr marL="0" indent="0" algn="ctr">
              <a:buNone/>
              <a:defRPr/>
            </a:lvl1pPr>
          </a:lstStyle>
          <a:p>
            <a:r>
              <a:rPr lang="en-US" dirty="0"/>
              <a:t>Click to add photo</a:t>
            </a:r>
          </a:p>
        </p:txBody>
      </p:sp>
      <p:sp>
        <p:nvSpPr>
          <p:cNvPr id="20" name="Picture Placeholder 12">
            <a:extLst>
              <a:ext uri="{FF2B5EF4-FFF2-40B4-BE49-F238E27FC236}">
                <a16:creationId xmlns:a16="http://schemas.microsoft.com/office/drawing/2014/main" id="{59BCC1BB-4299-409F-9215-B3A4ECAB5238}"/>
              </a:ext>
            </a:extLst>
          </p:cNvPr>
          <p:cNvSpPr>
            <a:spLocks noGrp="1"/>
          </p:cNvSpPr>
          <p:nvPr>
            <p:ph type="pic" sz="quarter" idx="16" hasCustomPrompt="1"/>
          </p:nvPr>
        </p:nvSpPr>
        <p:spPr>
          <a:xfrm>
            <a:off x="9324845" y="3607271"/>
            <a:ext cx="2214562" cy="2513012"/>
          </a:xfrm>
        </p:spPr>
        <p:txBody>
          <a:bodyPr/>
          <a:lstStyle>
            <a:lvl1pPr marL="0" indent="0" algn="ctr">
              <a:buNone/>
              <a:defRPr/>
            </a:lvl1pPr>
          </a:lstStyle>
          <a:p>
            <a:r>
              <a:rPr lang="en-US" dirty="0"/>
              <a:t>Click to add photo</a:t>
            </a:r>
          </a:p>
        </p:txBody>
      </p:sp>
      <p:sp>
        <p:nvSpPr>
          <p:cNvPr id="10" name="Date Placeholder 3">
            <a:extLst>
              <a:ext uri="{FF2B5EF4-FFF2-40B4-BE49-F238E27FC236}">
                <a16:creationId xmlns:a16="http://schemas.microsoft.com/office/drawing/2014/main" id="{7FB415D6-2F2D-46E2-94AF-1F3BE10F351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FEC8DC3B-1AAD-429C-A1EA-FAEE9D884490}"/>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F39FF-F5CB-4ACA-9B46-4CCF89ECA75F}"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9604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Audit Content Blue Lar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CAF1D04-C19A-4063-AAB0-AD957B1E703F}"/>
              </a:ext>
            </a:extLst>
          </p:cNvPr>
          <p:cNvSpPr/>
          <p:nvPr userDrawn="1"/>
        </p:nvSpPr>
        <p:spPr>
          <a:xfrm>
            <a:off x="0" y="0"/>
            <a:ext cx="12192000" cy="6858000"/>
          </a:xfrm>
          <a:prstGeom prst="rect">
            <a:avLst/>
          </a:prstGeom>
          <a:solidFill>
            <a:srgbClr val="1A3B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20F5B4-39D8-4129-9214-8F3393F62F4B}"/>
              </a:ext>
            </a:extLst>
          </p:cNvPr>
          <p:cNvSpPr>
            <a:spLocks noGrp="1"/>
          </p:cNvSpPr>
          <p:nvPr>
            <p:ph type="title" hasCustomPrompt="1"/>
          </p:nvPr>
        </p:nvSpPr>
        <p:spPr>
          <a:xfrm>
            <a:off x="1111584" y="253693"/>
            <a:ext cx="8590556" cy="1325563"/>
          </a:xfrm>
        </p:spPr>
        <p:txBody>
          <a:bodyPr anchor="b" anchorCtr="0"/>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809B8B1-BEA4-400F-985B-DEF0895F4182}"/>
              </a:ext>
            </a:extLst>
          </p:cNvPr>
          <p:cNvSpPr>
            <a:spLocks noGrp="1"/>
          </p:cNvSpPr>
          <p:nvPr>
            <p:ph idx="1"/>
          </p:nvPr>
        </p:nvSpPr>
        <p:spPr>
          <a:xfrm>
            <a:off x="1111584" y="2173184"/>
            <a:ext cx="10324354" cy="4003778"/>
          </a:xfrm>
        </p:spPr>
        <p:txBody>
          <a:bodyPr>
            <a:normAutofit/>
          </a:bodyPr>
          <a:lstStyle>
            <a:lvl1pPr>
              <a:buClr>
                <a:schemeClr val="bg1"/>
              </a:buClr>
              <a:defRPr sz="2000">
                <a:solidFill>
                  <a:schemeClr val="bg1"/>
                </a:solidFill>
              </a:defRPr>
            </a:lvl1pPr>
            <a:lvl2pPr>
              <a:buClr>
                <a:schemeClr val="bg1"/>
              </a:buClr>
              <a:defRPr sz="2000">
                <a:solidFill>
                  <a:schemeClr val="bg1"/>
                </a:solidFill>
              </a:defRPr>
            </a:lvl2pPr>
            <a:lvl3pPr>
              <a:buClr>
                <a:schemeClr val="bg1"/>
              </a:buClr>
              <a:defRPr sz="2000">
                <a:solidFill>
                  <a:schemeClr val="bg1"/>
                </a:solidFill>
              </a:defRPr>
            </a:lvl3pPr>
            <a:lvl4pPr>
              <a:buClr>
                <a:schemeClr val="bg1"/>
              </a:buClr>
              <a:defRPr sz="2000">
                <a:solidFill>
                  <a:schemeClr val="bg1"/>
                </a:solidFill>
              </a:defRPr>
            </a:lvl4pPr>
            <a:lvl5pPr>
              <a:buClr>
                <a:schemeClr val="bg1"/>
              </a:buCl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AB6BDF93-DBE6-4985-9AF8-29A2553848CD}"/>
              </a:ext>
            </a:extLst>
          </p:cNvPr>
          <p:cNvCxnSpPr>
            <a:cxnSpLocks/>
          </p:cNvCxnSpPr>
          <p:nvPr userDrawn="1"/>
        </p:nvCxnSpPr>
        <p:spPr>
          <a:xfrm>
            <a:off x="0" y="1706256"/>
            <a:ext cx="5213684" cy="0"/>
          </a:xfrm>
          <a:prstGeom prst="line">
            <a:avLst/>
          </a:prstGeom>
          <a:ln w="38100">
            <a:solidFill>
              <a:srgbClr val="FE663B"/>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F90654AD-21AB-B644-BFB5-6FD1BEF360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80474" y="6281931"/>
            <a:ext cx="1060932" cy="408720"/>
          </a:xfrm>
          <a:prstGeom prst="rect">
            <a:avLst/>
          </a:prstGeom>
        </p:spPr>
      </p:pic>
    </p:spTree>
    <p:extLst>
      <p:ext uri="{BB962C8B-B14F-4D97-AF65-F5344CB8AC3E}">
        <p14:creationId xmlns:p14="http://schemas.microsoft.com/office/powerpoint/2010/main" val="3106429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bout Me 1">
    <p:spTree>
      <p:nvGrpSpPr>
        <p:cNvPr id="1" name=""/>
        <p:cNvGrpSpPr/>
        <p:nvPr/>
      </p:nvGrpSpPr>
      <p:grpSpPr>
        <a:xfrm>
          <a:off x="0" y="0"/>
          <a:ext cx="0" cy="0"/>
          <a:chOff x="0" y="0"/>
          <a:chExt cx="0" cy="0"/>
        </a:xfrm>
      </p:grpSpPr>
      <p:grpSp>
        <p:nvGrpSpPr>
          <p:cNvPr id="2" name="Group 1"/>
          <p:cNvGrpSpPr/>
          <p:nvPr userDrawn="1"/>
        </p:nvGrpSpPr>
        <p:grpSpPr>
          <a:xfrm>
            <a:off x="7283566" y="-528034"/>
            <a:ext cx="4029565" cy="6383841"/>
            <a:chOff x="7852246" y="-8205"/>
            <a:chExt cx="4029565" cy="6383841"/>
          </a:xfrm>
        </p:grpSpPr>
        <p:sp>
          <p:nvSpPr>
            <p:cNvPr id="3" name="Rounded Rectangle 2"/>
            <p:cNvSpPr/>
            <p:nvPr/>
          </p:nvSpPr>
          <p:spPr>
            <a:xfrm>
              <a:off x="8732614" y="1487176"/>
              <a:ext cx="401781" cy="126425"/>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8933505" y="0"/>
              <a:ext cx="0" cy="147180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566669" y="1478971"/>
              <a:ext cx="401781" cy="126425"/>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0767560" y="-8205"/>
              <a:ext cx="0" cy="147180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852246" y="1550388"/>
              <a:ext cx="4029565" cy="4825248"/>
              <a:chOff x="8182988" y="1595007"/>
              <a:chExt cx="3376612" cy="4043362"/>
            </a:xfrm>
          </p:grpSpPr>
          <p:sp>
            <p:nvSpPr>
              <p:cNvPr id="8" name="Rectangle 7"/>
              <p:cNvSpPr/>
              <p:nvPr/>
            </p:nvSpPr>
            <p:spPr>
              <a:xfrm>
                <a:off x="8182988" y="1595007"/>
                <a:ext cx="3376612" cy="4043362"/>
              </a:xfrm>
              <a:prstGeom prst="rect">
                <a:avLst/>
              </a:prstGeom>
              <a:solidFill>
                <a:schemeClr val="accent1">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349770" y="1762558"/>
                <a:ext cx="3043237" cy="3700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516364" y="1930109"/>
                <a:ext cx="2705194" cy="3375749"/>
              </a:xfrm>
              <a:prstGeom prst="rect">
                <a:avLst/>
              </a:prstGeom>
              <a:gradFill flip="none" rotWithShape="1">
                <a:gsLst>
                  <a:gs pos="44000">
                    <a:schemeClr val="bg1"/>
                  </a:gs>
                  <a:gs pos="88000">
                    <a:schemeClr val="accent1">
                      <a:lumMod val="95000"/>
                      <a:lumOff val="5000"/>
                    </a:schemeClr>
                  </a:gs>
                  <a:gs pos="100000">
                    <a:schemeClr val="bg1">
                      <a:lumMod val="85000"/>
                    </a:schemeClr>
                  </a:gs>
                </a:gsLst>
                <a:path path="circle">
                  <a:fillToRect l="50000" t="130000" r="50000" b="-30000"/>
                </a:path>
                <a:tileRect/>
              </a:grad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4" name="Title 1"/>
          <p:cNvSpPr>
            <a:spLocks noGrp="1"/>
          </p:cNvSpPr>
          <p:nvPr>
            <p:ph type="title" hasCustomPrompt="1"/>
          </p:nvPr>
        </p:nvSpPr>
        <p:spPr>
          <a:xfrm>
            <a:off x="503447" y="365125"/>
            <a:ext cx="6212454" cy="1325563"/>
          </a:xfrm>
        </p:spPr>
        <p:txBody>
          <a:bodyPr/>
          <a:lstStyle>
            <a:lvl1pPr>
              <a:defRPr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[First Name] [Last Name]</a:t>
            </a:r>
          </a:p>
        </p:txBody>
      </p:sp>
      <p:sp>
        <p:nvSpPr>
          <p:cNvPr id="15" name="Content Placeholder 6"/>
          <p:cNvSpPr>
            <a:spLocks noGrp="1"/>
          </p:cNvSpPr>
          <p:nvPr>
            <p:ph sz="quarter" idx="10"/>
          </p:nvPr>
        </p:nvSpPr>
        <p:spPr>
          <a:xfrm>
            <a:off x="503238" y="2171700"/>
            <a:ext cx="6212872" cy="4152900"/>
          </a:xfrm>
        </p:spPr>
        <p:txBody>
          <a:bodyPr>
            <a:normAutofit/>
          </a:bodyPr>
          <a:lstStyle>
            <a:lvl1pPr marL="0" indent="0">
              <a:buNone/>
              <a:defRPr sz="1800">
                <a:solidFill>
                  <a:schemeClr val="tx2"/>
                </a:solidFill>
              </a:defRPr>
            </a:lvl1pPr>
            <a:lvl2pPr marL="365760" indent="0">
              <a:buNone/>
              <a:defRPr/>
            </a:lvl2pPr>
            <a:lvl3pPr marL="731520" indent="0">
              <a:buNone/>
              <a:defRPr/>
            </a:lvl3pPr>
            <a:lvl4pPr marL="1097280" indent="0">
              <a:buNone/>
              <a:defRPr/>
            </a:lvl4pPr>
            <a:lvl5pPr marL="1463040" indent="0">
              <a:buNone/>
              <a:defRPr/>
            </a:lvl5pPr>
          </a:lstStyle>
          <a:p>
            <a:pPr lvl="0"/>
            <a:r>
              <a:rPr lang="en-US"/>
              <a:t>Click to edit Master text styles</a:t>
            </a:r>
          </a:p>
        </p:txBody>
      </p:sp>
      <p:sp>
        <p:nvSpPr>
          <p:cNvPr id="16" name="Picture Placeholder 6">
            <a:extLst>
              <a:ext uri="{FF2B5EF4-FFF2-40B4-BE49-F238E27FC236}">
                <a16:creationId xmlns:a16="http://schemas.microsoft.com/office/drawing/2014/main" id="{D8816C4D-C074-46E9-95BD-C9631EDBDD15}"/>
              </a:ext>
            </a:extLst>
          </p:cNvPr>
          <p:cNvSpPr>
            <a:spLocks noGrp="1"/>
          </p:cNvSpPr>
          <p:nvPr>
            <p:ph type="pic" sz="quarter" idx="11" hasCustomPrompt="1"/>
          </p:nvPr>
        </p:nvSpPr>
        <p:spPr>
          <a:xfrm>
            <a:off x="7681409" y="1430461"/>
            <a:ext cx="3228311" cy="4028535"/>
          </a:xfrm>
        </p:spPr>
        <p:txBody>
          <a:bodyPr/>
          <a:lstStyle>
            <a:lvl1pPr marL="0" indent="0">
              <a:buNone/>
              <a:defRPr/>
            </a:lvl1pPr>
          </a:lstStyle>
          <a:p>
            <a:r>
              <a:rPr lang="en-US"/>
              <a:t>[Insert Avatar Picture]</a:t>
            </a:r>
          </a:p>
        </p:txBody>
      </p:sp>
    </p:spTree>
    <p:extLst>
      <p:ext uri="{BB962C8B-B14F-4D97-AF65-F5344CB8AC3E}">
        <p14:creationId xmlns:p14="http://schemas.microsoft.com/office/powerpoint/2010/main" val="401625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9" name="Text Placeholder 8"/>
          <p:cNvSpPr>
            <a:spLocks noGrp="1"/>
          </p:cNvSpPr>
          <p:nvPr>
            <p:ph type="body" sz="quarter" idx="10"/>
          </p:nvPr>
        </p:nvSpPr>
        <p:spPr>
          <a:xfrm>
            <a:off x="612648" y="1371600"/>
            <a:ext cx="10972800" cy="47548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object 3"/>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chemeClr val="accent1"/>
          </a:solidFill>
          <a:ln>
            <a:noFill/>
          </a:ln>
        </p:spPr>
        <p:txBody>
          <a:bodyPr wrap="square" lIns="0" tIns="0" rIns="0" bIns="0" rtlCol="0"/>
          <a:lstStyle/>
          <a:p>
            <a:endParaRPr sz="1800">
              <a:solidFill>
                <a:schemeClr val="bg1"/>
              </a:solidFill>
            </a:endParaRPr>
          </a:p>
        </p:txBody>
      </p:sp>
      <p:sp>
        <p:nvSpPr>
          <p:cNvPr id="35" name="object 8"/>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0" name="Slide Number Placeholder 5">
            <a:extLst>
              <a:ext uri="{FF2B5EF4-FFF2-40B4-BE49-F238E27FC236}">
                <a16:creationId xmlns:a16="http://schemas.microsoft.com/office/drawing/2014/main" id="{32C744FC-E31F-4750-A27A-9F907952DE3C}"/>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2" name="Picture 11">
            <a:extLst>
              <a:ext uri="{FF2B5EF4-FFF2-40B4-BE49-F238E27FC236}">
                <a16:creationId xmlns:a16="http://schemas.microsoft.com/office/drawing/2014/main" id="{880B447F-61E4-4F4D-9AA3-50E6D237AD0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49145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4406904"/>
            <a:ext cx="10363200" cy="1362075"/>
          </a:xfrm>
        </p:spPr>
        <p:txBody>
          <a:bodyPr lIns="0" tIns="0" rIns="0" bIns="0" anchor="t">
            <a:normAutofit/>
          </a:bodyPr>
          <a:lstStyle>
            <a:lvl1pPr algn="l">
              <a:defRPr sz="2800" b="1" cap="none">
                <a:solidFill>
                  <a:srgbClr val="008555"/>
                </a:solidFill>
              </a:defRPr>
            </a:lvl1pPr>
          </a:lstStyle>
          <a:p>
            <a:r>
              <a:rPr lang="en-US" dirty="0"/>
              <a:t>Click to edit master title style</a:t>
            </a:r>
          </a:p>
        </p:txBody>
      </p:sp>
      <p:sp>
        <p:nvSpPr>
          <p:cNvPr id="3" name="Text Placeholder 2"/>
          <p:cNvSpPr>
            <a:spLocks noGrp="1"/>
          </p:cNvSpPr>
          <p:nvPr>
            <p:ph type="body" idx="1"/>
          </p:nvPr>
        </p:nvSpPr>
        <p:spPr>
          <a:xfrm>
            <a:off x="612648" y="2906716"/>
            <a:ext cx="10363200" cy="1360487"/>
          </a:xfrm>
        </p:spPr>
        <p:txBody>
          <a:bodyPr lIns="0" tIns="0" rIns="0" bIns="0" anchor="b"/>
          <a:lstStyle>
            <a:lvl1pPr marL="0" indent="0">
              <a:buNone/>
              <a:defRPr sz="2000">
                <a:solidFill>
                  <a:srgbClr val="8C8C8C"/>
                </a:solidFill>
              </a:defRPr>
            </a:lvl1pPr>
            <a:lvl2pPr marL="457192" indent="0">
              <a:buNone/>
              <a:defRPr sz="1800">
                <a:solidFill>
                  <a:schemeClr val="tx1">
                    <a:tint val="75000"/>
                  </a:schemeClr>
                </a:solidFill>
              </a:defRPr>
            </a:lvl2pPr>
            <a:lvl3pPr marL="914384" indent="0">
              <a:buNone/>
              <a:defRPr sz="1600">
                <a:solidFill>
                  <a:schemeClr val="tx1">
                    <a:tint val="75000"/>
                  </a:schemeClr>
                </a:solidFill>
              </a:defRPr>
            </a:lvl3pPr>
            <a:lvl4pPr marL="1371576" indent="0">
              <a:buNone/>
              <a:defRPr sz="1400">
                <a:solidFill>
                  <a:schemeClr val="tx1">
                    <a:tint val="75000"/>
                  </a:schemeClr>
                </a:solidFill>
              </a:defRPr>
            </a:lvl4pPr>
            <a:lvl5pPr marL="1828768" indent="0">
              <a:buNone/>
              <a:defRPr sz="1400">
                <a:solidFill>
                  <a:schemeClr val="tx1">
                    <a:tint val="75000"/>
                  </a:schemeClr>
                </a:solidFill>
              </a:defRPr>
            </a:lvl5pPr>
            <a:lvl6pPr marL="2285960" indent="0">
              <a:buNone/>
              <a:defRPr sz="1400">
                <a:solidFill>
                  <a:schemeClr val="tx1">
                    <a:tint val="75000"/>
                  </a:schemeClr>
                </a:solidFill>
              </a:defRPr>
            </a:lvl6pPr>
            <a:lvl7pPr marL="2743152" indent="0">
              <a:buNone/>
              <a:defRPr sz="1400">
                <a:solidFill>
                  <a:schemeClr val="tx1">
                    <a:tint val="75000"/>
                  </a:schemeClr>
                </a:solidFill>
              </a:defRPr>
            </a:lvl7pPr>
            <a:lvl8pPr marL="3200344" indent="0">
              <a:buNone/>
              <a:defRPr sz="1400">
                <a:solidFill>
                  <a:schemeClr val="tx1">
                    <a:tint val="75000"/>
                  </a:schemeClr>
                </a:solidFill>
              </a:defRPr>
            </a:lvl8pPr>
            <a:lvl9pPr marL="3657536" indent="0">
              <a:buNone/>
              <a:defRPr sz="1400">
                <a:solidFill>
                  <a:schemeClr val="tx1">
                    <a:tint val="75000"/>
                  </a:schemeClr>
                </a:solidFill>
              </a:defRPr>
            </a:lvl9pPr>
          </a:lstStyle>
          <a:p>
            <a:pPr lvl="0"/>
            <a:r>
              <a:rPr lang="en-US" dirty="0"/>
              <a:t>Click to edit Master text styles</a:t>
            </a:r>
          </a:p>
        </p:txBody>
      </p:sp>
      <p:sp>
        <p:nvSpPr>
          <p:cNvPr id="11" name="object 3">
            <a:extLst>
              <a:ext uri="{FF2B5EF4-FFF2-40B4-BE49-F238E27FC236}">
                <a16:creationId xmlns:a16="http://schemas.microsoft.com/office/drawing/2014/main" id="{18E855EB-681C-4D91-A5D3-6B469FC01C2D}"/>
              </a:ext>
            </a:extLst>
          </p:cNvPr>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chemeClr val="accent1"/>
          </a:solidFill>
          <a:ln>
            <a:noFill/>
          </a:ln>
        </p:spPr>
        <p:txBody>
          <a:bodyPr wrap="square" lIns="0" tIns="0" rIns="0" bIns="0" rtlCol="0"/>
          <a:lstStyle/>
          <a:p>
            <a:endParaRPr sz="1800">
              <a:solidFill>
                <a:schemeClr val="bg1"/>
              </a:solidFill>
            </a:endParaRPr>
          </a:p>
        </p:txBody>
      </p:sp>
      <p:sp>
        <p:nvSpPr>
          <p:cNvPr id="12" name="object 8">
            <a:extLst>
              <a:ext uri="{FF2B5EF4-FFF2-40B4-BE49-F238E27FC236}">
                <a16:creationId xmlns:a16="http://schemas.microsoft.com/office/drawing/2014/main" id="{7D8A9AFD-8B50-460C-9C21-8C3586DF416F}"/>
              </a:ext>
            </a:extLst>
          </p:cNvPr>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5" name="Slide Number Placeholder 5">
            <a:extLst>
              <a:ext uri="{FF2B5EF4-FFF2-40B4-BE49-F238E27FC236}">
                <a16:creationId xmlns:a16="http://schemas.microsoft.com/office/drawing/2014/main" id="{654CDEAB-1A94-4CB9-9AA1-F9BA8FFF9416}"/>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6" name="Picture 15">
            <a:extLst>
              <a:ext uri="{FF2B5EF4-FFF2-40B4-BE49-F238E27FC236}">
                <a16:creationId xmlns:a16="http://schemas.microsoft.com/office/drawing/2014/main" id="{2A0FF86A-19F7-40F9-B53A-084CA4AACC0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35093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71602"/>
            <a:ext cx="5384800" cy="47545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2"/>
            <a:ext cx="5384800" cy="4754563"/>
          </a:xfrm>
        </p:spPr>
        <p:txBody>
          <a:bodyPr/>
          <a:lstStyle>
            <a:lvl1pPr>
              <a:defRPr sz="2400">
                <a:solidFill>
                  <a:srgbClr val="404040"/>
                </a:solidFill>
              </a:defRPr>
            </a:lvl1pPr>
            <a:lvl2pPr>
              <a:defRPr sz="2400">
                <a:solidFill>
                  <a:srgbClr val="404040"/>
                </a:solidFill>
              </a:defRPr>
            </a:lvl2pPr>
            <a:lvl3pPr>
              <a:defRPr sz="2000">
                <a:solidFill>
                  <a:srgbClr val="404040"/>
                </a:solidFill>
              </a:defRPr>
            </a:lvl3pPr>
            <a:lvl4pPr>
              <a:defRPr sz="1800">
                <a:solidFill>
                  <a:srgbClr val="404040"/>
                </a:solidFill>
              </a:defRPr>
            </a:lvl4pPr>
            <a:lvl5pP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12" name="object 3">
            <a:extLst>
              <a:ext uri="{FF2B5EF4-FFF2-40B4-BE49-F238E27FC236}">
                <a16:creationId xmlns:a16="http://schemas.microsoft.com/office/drawing/2014/main" id="{DA46F3C4-D824-4CBE-99E5-53FEBD4B9F0F}"/>
              </a:ext>
            </a:extLst>
          </p:cNvPr>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chemeClr val="accent1"/>
          </a:solidFill>
          <a:ln>
            <a:noFill/>
          </a:ln>
        </p:spPr>
        <p:txBody>
          <a:bodyPr wrap="square" lIns="0" tIns="0" rIns="0" bIns="0" rtlCol="0"/>
          <a:lstStyle/>
          <a:p>
            <a:endParaRPr sz="1800">
              <a:solidFill>
                <a:schemeClr val="bg1"/>
              </a:solidFill>
            </a:endParaRPr>
          </a:p>
        </p:txBody>
      </p:sp>
      <p:sp>
        <p:nvSpPr>
          <p:cNvPr id="14" name="object 8">
            <a:extLst>
              <a:ext uri="{FF2B5EF4-FFF2-40B4-BE49-F238E27FC236}">
                <a16:creationId xmlns:a16="http://schemas.microsoft.com/office/drawing/2014/main" id="{A6C629D6-7911-4FF4-A355-EA755966F637}"/>
              </a:ext>
            </a:extLst>
          </p:cNvPr>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6" name="Slide Number Placeholder 5">
            <a:extLst>
              <a:ext uri="{FF2B5EF4-FFF2-40B4-BE49-F238E27FC236}">
                <a16:creationId xmlns:a16="http://schemas.microsoft.com/office/drawing/2014/main" id="{A3FBF731-14FC-4923-B6CB-D57CEED25606}"/>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7" name="Picture 16">
            <a:extLst>
              <a:ext uri="{FF2B5EF4-FFF2-40B4-BE49-F238E27FC236}">
                <a16:creationId xmlns:a16="http://schemas.microsoft.com/office/drawing/2014/main" id="{D0B0F6FA-51C3-48F4-A4A0-D262E0F4128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102433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1" y="1371600"/>
            <a:ext cx="5386919" cy="639762"/>
          </a:xfrm>
        </p:spPr>
        <p:txBody>
          <a:bodyPr anchor="b">
            <a:normAutofit/>
          </a:bodyPr>
          <a:lstStyle>
            <a:lvl1pPr marL="0" indent="0">
              <a:buNone/>
              <a:defRPr sz="2000" b="1">
                <a:solidFill>
                  <a:schemeClr val="tx1"/>
                </a:solidFill>
              </a:defRPr>
            </a:lvl1pPr>
            <a:lvl2pPr marL="457192" indent="0">
              <a:buNone/>
              <a:defRPr sz="2000" b="1"/>
            </a:lvl2pPr>
            <a:lvl3pPr marL="914384" indent="0">
              <a:buNone/>
              <a:defRPr sz="1800" b="1"/>
            </a:lvl3pPr>
            <a:lvl4pPr marL="1371576" indent="0">
              <a:buNone/>
              <a:defRPr sz="1600" b="1"/>
            </a:lvl4pPr>
            <a:lvl5pPr marL="1828768" indent="0">
              <a:buNone/>
              <a:defRPr sz="1600" b="1"/>
            </a:lvl5pPr>
            <a:lvl6pPr marL="2285960" indent="0">
              <a:buNone/>
              <a:defRPr sz="1600" b="1"/>
            </a:lvl6pPr>
            <a:lvl7pPr marL="2743152" indent="0">
              <a:buNone/>
              <a:defRPr sz="1600" b="1"/>
            </a:lvl7pPr>
            <a:lvl8pPr marL="3200344" indent="0">
              <a:buNone/>
              <a:defRPr sz="1600" b="1"/>
            </a:lvl8pPr>
            <a:lvl9pPr marL="3657536"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1" y="2174875"/>
            <a:ext cx="5386919"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371600"/>
            <a:ext cx="5389033" cy="639762"/>
          </a:xfrm>
        </p:spPr>
        <p:txBody>
          <a:bodyPr anchor="b">
            <a:normAutofit/>
          </a:bodyPr>
          <a:lstStyle>
            <a:lvl1pPr marL="0" indent="0">
              <a:buNone/>
              <a:defRPr sz="2000" b="1">
                <a:solidFill>
                  <a:schemeClr val="tx1"/>
                </a:solidFill>
              </a:defRPr>
            </a:lvl1pPr>
            <a:lvl2pPr marL="457192" indent="0">
              <a:buNone/>
              <a:defRPr sz="2000" b="1"/>
            </a:lvl2pPr>
            <a:lvl3pPr marL="914384" indent="0">
              <a:buNone/>
              <a:defRPr sz="1800" b="1"/>
            </a:lvl3pPr>
            <a:lvl4pPr marL="1371576" indent="0">
              <a:buNone/>
              <a:defRPr sz="1600" b="1"/>
            </a:lvl4pPr>
            <a:lvl5pPr marL="1828768" indent="0">
              <a:buNone/>
              <a:defRPr sz="1600" b="1"/>
            </a:lvl5pPr>
            <a:lvl6pPr marL="2285960" indent="0">
              <a:buNone/>
              <a:defRPr sz="1600" b="1"/>
            </a:lvl6pPr>
            <a:lvl7pPr marL="2743152" indent="0">
              <a:buNone/>
              <a:defRPr sz="1600" b="1"/>
            </a:lvl7pPr>
            <a:lvl8pPr marL="3200344" indent="0">
              <a:buNone/>
              <a:defRPr sz="1600" b="1"/>
            </a:lvl8pPr>
            <a:lvl9pPr marL="3657536"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14" name="object 3">
            <a:extLst>
              <a:ext uri="{FF2B5EF4-FFF2-40B4-BE49-F238E27FC236}">
                <a16:creationId xmlns:a16="http://schemas.microsoft.com/office/drawing/2014/main" id="{CF0B2F6A-E87B-4F1F-828A-A79EB79B99AA}"/>
              </a:ext>
            </a:extLst>
          </p:cNvPr>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chemeClr val="accent1"/>
          </a:solidFill>
          <a:ln>
            <a:noFill/>
          </a:ln>
        </p:spPr>
        <p:txBody>
          <a:bodyPr wrap="square" lIns="0" tIns="0" rIns="0" bIns="0" rtlCol="0"/>
          <a:lstStyle/>
          <a:p>
            <a:endParaRPr sz="1800">
              <a:solidFill>
                <a:schemeClr val="bg1"/>
              </a:solidFill>
            </a:endParaRPr>
          </a:p>
        </p:txBody>
      </p:sp>
      <p:sp>
        <p:nvSpPr>
          <p:cNvPr id="16" name="object 8">
            <a:extLst>
              <a:ext uri="{FF2B5EF4-FFF2-40B4-BE49-F238E27FC236}">
                <a16:creationId xmlns:a16="http://schemas.microsoft.com/office/drawing/2014/main" id="{A2774E8D-9C77-43BD-8185-635647F2D53F}"/>
              </a:ext>
            </a:extLst>
          </p:cNvPr>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8" name="Slide Number Placeholder 5">
            <a:extLst>
              <a:ext uri="{FF2B5EF4-FFF2-40B4-BE49-F238E27FC236}">
                <a16:creationId xmlns:a16="http://schemas.microsoft.com/office/drawing/2014/main" id="{B56299BF-3DF8-4E4C-BD9F-9132D179AFFE}"/>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9" name="Picture 18">
            <a:extLst>
              <a:ext uri="{FF2B5EF4-FFF2-40B4-BE49-F238E27FC236}">
                <a16:creationId xmlns:a16="http://schemas.microsoft.com/office/drawing/2014/main" id="{52881CB6-A308-4B57-BFD9-C14C8497737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196906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10" name="object 3">
            <a:extLst>
              <a:ext uri="{FF2B5EF4-FFF2-40B4-BE49-F238E27FC236}">
                <a16:creationId xmlns:a16="http://schemas.microsoft.com/office/drawing/2014/main" id="{ADEBA1B6-99D7-41BF-A614-B60D56CF7A33}"/>
              </a:ext>
            </a:extLst>
          </p:cNvPr>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chemeClr val="accent1"/>
          </a:solidFill>
          <a:ln>
            <a:noFill/>
          </a:ln>
        </p:spPr>
        <p:txBody>
          <a:bodyPr wrap="square" lIns="0" tIns="0" rIns="0" bIns="0" rtlCol="0"/>
          <a:lstStyle/>
          <a:p>
            <a:endParaRPr sz="1800">
              <a:solidFill>
                <a:schemeClr val="bg1"/>
              </a:solidFill>
            </a:endParaRPr>
          </a:p>
        </p:txBody>
      </p:sp>
      <p:sp>
        <p:nvSpPr>
          <p:cNvPr id="12" name="object 8">
            <a:extLst>
              <a:ext uri="{FF2B5EF4-FFF2-40B4-BE49-F238E27FC236}">
                <a16:creationId xmlns:a16="http://schemas.microsoft.com/office/drawing/2014/main" id="{228AF354-7394-4603-96A2-C23C04944F46}"/>
              </a:ext>
            </a:extLst>
          </p:cNvPr>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4" name="Slide Number Placeholder 5">
            <a:extLst>
              <a:ext uri="{FF2B5EF4-FFF2-40B4-BE49-F238E27FC236}">
                <a16:creationId xmlns:a16="http://schemas.microsoft.com/office/drawing/2014/main" id="{DCAACD5B-F634-4E1A-A85E-5C2BDF2C9CCE}"/>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5" name="Picture 14">
            <a:extLst>
              <a:ext uri="{FF2B5EF4-FFF2-40B4-BE49-F238E27FC236}">
                <a16:creationId xmlns:a16="http://schemas.microsoft.com/office/drawing/2014/main" id="{48D49A61-48AC-4B9B-8319-9B9CAD5BBE5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2247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A7005095-7B55-49DF-9987-70410267EF09}"/>
              </a:ext>
            </a:extLst>
          </p:cNvPr>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chemeClr val="accent1"/>
          </a:solidFill>
          <a:ln>
            <a:noFill/>
          </a:ln>
        </p:spPr>
        <p:txBody>
          <a:bodyPr wrap="square" lIns="0" tIns="0" rIns="0" bIns="0" rtlCol="0"/>
          <a:lstStyle/>
          <a:p>
            <a:endParaRPr sz="1800">
              <a:solidFill>
                <a:schemeClr val="bg1"/>
              </a:solidFill>
            </a:endParaRPr>
          </a:p>
        </p:txBody>
      </p:sp>
      <p:sp>
        <p:nvSpPr>
          <p:cNvPr id="11" name="object 8">
            <a:extLst>
              <a:ext uri="{FF2B5EF4-FFF2-40B4-BE49-F238E27FC236}">
                <a16:creationId xmlns:a16="http://schemas.microsoft.com/office/drawing/2014/main" id="{7F3D1725-B0D6-4198-9906-6AE5E2B3CAC6}"/>
              </a:ext>
            </a:extLst>
          </p:cNvPr>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3" name="Slide Number Placeholder 5">
            <a:extLst>
              <a:ext uri="{FF2B5EF4-FFF2-40B4-BE49-F238E27FC236}">
                <a16:creationId xmlns:a16="http://schemas.microsoft.com/office/drawing/2014/main" id="{8CAF2501-F0F7-4A05-829B-DF67F0A85D32}"/>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4" name="Picture 13">
            <a:extLst>
              <a:ext uri="{FF2B5EF4-FFF2-40B4-BE49-F238E27FC236}">
                <a16:creationId xmlns:a16="http://schemas.microsoft.com/office/drawing/2014/main" id="{8C21A7D7-6337-40A9-82A5-0C584A8B8CB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339622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766735" y="273053"/>
            <a:ext cx="6815667"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solidFill>
                  <a:schemeClr val="tx1"/>
                </a:solidFill>
              </a:defRPr>
            </a:lvl1pPr>
            <a:lvl2pPr marL="457192" indent="0">
              <a:buNone/>
              <a:defRPr sz="1200"/>
            </a:lvl2pPr>
            <a:lvl3pPr marL="914384" indent="0">
              <a:buNone/>
              <a:defRPr sz="1000"/>
            </a:lvl3pPr>
            <a:lvl4pPr marL="1371576" indent="0">
              <a:buNone/>
              <a:defRPr sz="901"/>
            </a:lvl4pPr>
            <a:lvl5pPr marL="1828768" indent="0">
              <a:buNone/>
              <a:defRPr sz="901"/>
            </a:lvl5pPr>
            <a:lvl6pPr marL="2285960" indent="0">
              <a:buNone/>
              <a:defRPr sz="901"/>
            </a:lvl6pPr>
            <a:lvl7pPr marL="2743152" indent="0">
              <a:buNone/>
              <a:defRPr sz="901"/>
            </a:lvl7pPr>
            <a:lvl8pPr marL="3200344" indent="0">
              <a:buNone/>
              <a:defRPr sz="901"/>
            </a:lvl8pPr>
            <a:lvl9pPr marL="3657536" indent="0">
              <a:buNone/>
              <a:defRPr sz="901"/>
            </a:lvl9pPr>
          </a:lstStyle>
          <a:p>
            <a:pPr lvl="0"/>
            <a:r>
              <a:rPr lang="en-US" dirty="0"/>
              <a:t>Click to edit Master text styles</a:t>
            </a:r>
          </a:p>
        </p:txBody>
      </p:sp>
      <p:sp>
        <p:nvSpPr>
          <p:cNvPr id="12" name="object 3">
            <a:extLst>
              <a:ext uri="{FF2B5EF4-FFF2-40B4-BE49-F238E27FC236}">
                <a16:creationId xmlns:a16="http://schemas.microsoft.com/office/drawing/2014/main" id="{661D30F0-A9E0-477E-94E4-090612F156AE}"/>
              </a:ext>
            </a:extLst>
          </p:cNvPr>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chemeClr val="accent1"/>
          </a:solidFill>
          <a:ln>
            <a:noFill/>
          </a:ln>
        </p:spPr>
        <p:txBody>
          <a:bodyPr wrap="square" lIns="0" tIns="0" rIns="0" bIns="0" rtlCol="0"/>
          <a:lstStyle/>
          <a:p>
            <a:endParaRPr sz="1800">
              <a:solidFill>
                <a:schemeClr val="bg1"/>
              </a:solidFill>
            </a:endParaRPr>
          </a:p>
        </p:txBody>
      </p:sp>
      <p:sp>
        <p:nvSpPr>
          <p:cNvPr id="14" name="object 8">
            <a:extLst>
              <a:ext uri="{FF2B5EF4-FFF2-40B4-BE49-F238E27FC236}">
                <a16:creationId xmlns:a16="http://schemas.microsoft.com/office/drawing/2014/main" id="{FDA20A2D-C392-43E7-9A1E-4077A7BFC1EC}"/>
              </a:ext>
            </a:extLst>
          </p:cNvPr>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6" name="Slide Number Placeholder 5">
            <a:extLst>
              <a:ext uri="{FF2B5EF4-FFF2-40B4-BE49-F238E27FC236}">
                <a16:creationId xmlns:a16="http://schemas.microsoft.com/office/drawing/2014/main" id="{6820F999-CF4A-445F-A2E9-1DCF6D710796}"/>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7" name="Picture 16">
            <a:extLst>
              <a:ext uri="{FF2B5EF4-FFF2-40B4-BE49-F238E27FC236}">
                <a16:creationId xmlns:a16="http://schemas.microsoft.com/office/drawing/2014/main" id="{CC9734FB-AD1C-4196-901A-2876C70C47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96692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9" y="4800600"/>
            <a:ext cx="7315200" cy="566738"/>
          </a:xfrm>
        </p:spPr>
        <p:txBody>
          <a:bodyPr anchor="b"/>
          <a:lstStyle>
            <a:lvl1pPr algn="l">
              <a:defRPr sz="2000" b="1">
                <a:solidFill>
                  <a:srgbClr val="008555"/>
                </a:solidFill>
              </a:defRPr>
            </a:lvl1pPr>
          </a:lstStyle>
          <a:p>
            <a:r>
              <a:rPr lang="en-US" dirty="0"/>
              <a:t>Click to edit Master title style</a:t>
            </a:r>
          </a:p>
        </p:txBody>
      </p:sp>
      <p:sp>
        <p:nvSpPr>
          <p:cNvPr id="3" name="Picture Placeholder 2"/>
          <p:cNvSpPr>
            <a:spLocks noGrp="1"/>
          </p:cNvSpPr>
          <p:nvPr>
            <p:ph type="pic" idx="1"/>
          </p:nvPr>
        </p:nvSpPr>
        <p:spPr>
          <a:xfrm>
            <a:off x="2389719" y="612775"/>
            <a:ext cx="7315200" cy="4114800"/>
          </a:xfrm>
        </p:spPr>
        <p:txBody>
          <a:bodyPr/>
          <a:lstStyle>
            <a:lvl1pPr marL="0" indent="0">
              <a:buNone/>
              <a:defRPr sz="3200"/>
            </a:lvl1pPr>
            <a:lvl2pPr marL="457192" indent="0">
              <a:buNone/>
              <a:defRPr sz="2800"/>
            </a:lvl2pPr>
            <a:lvl3pPr marL="914384" indent="0">
              <a:buNone/>
              <a:defRPr sz="2400"/>
            </a:lvl3pPr>
            <a:lvl4pPr marL="1371576" indent="0">
              <a:buNone/>
              <a:defRPr sz="2000"/>
            </a:lvl4pPr>
            <a:lvl5pPr marL="1828768" indent="0">
              <a:buNone/>
              <a:defRPr sz="2000"/>
            </a:lvl5pPr>
            <a:lvl6pPr marL="2285960" indent="0">
              <a:buNone/>
              <a:defRPr sz="2000"/>
            </a:lvl6pPr>
            <a:lvl7pPr marL="2743152" indent="0">
              <a:buNone/>
              <a:defRPr sz="2000"/>
            </a:lvl7pPr>
            <a:lvl8pPr marL="3200344" indent="0">
              <a:buNone/>
              <a:defRPr sz="2000"/>
            </a:lvl8pPr>
            <a:lvl9pPr marL="3657536" indent="0">
              <a:buNone/>
              <a:defRPr sz="2000"/>
            </a:lvl9pPr>
          </a:lstStyle>
          <a:p>
            <a:r>
              <a:rPr lang="en-US"/>
              <a:t>Click icon to add picture</a:t>
            </a:r>
          </a:p>
        </p:txBody>
      </p:sp>
      <p:sp>
        <p:nvSpPr>
          <p:cNvPr id="4" name="Text Placeholder 3"/>
          <p:cNvSpPr>
            <a:spLocks noGrp="1"/>
          </p:cNvSpPr>
          <p:nvPr>
            <p:ph type="body" sz="half" idx="2"/>
          </p:nvPr>
        </p:nvSpPr>
        <p:spPr>
          <a:xfrm>
            <a:off x="2389719" y="5367338"/>
            <a:ext cx="7315200" cy="804862"/>
          </a:xfrm>
        </p:spPr>
        <p:txBody>
          <a:bodyPr/>
          <a:lstStyle>
            <a:lvl1pPr marL="0" indent="0">
              <a:buNone/>
              <a:defRPr sz="1400">
                <a:solidFill>
                  <a:schemeClr val="tx1"/>
                </a:solidFill>
              </a:defRPr>
            </a:lvl1pPr>
            <a:lvl2pPr marL="457192" indent="0">
              <a:buNone/>
              <a:defRPr sz="1200"/>
            </a:lvl2pPr>
            <a:lvl3pPr marL="914384" indent="0">
              <a:buNone/>
              <a:defRPr sz="1000"/>
            </a:lvl3pPr>
            <a:lvl4pPr marL="1371576" indent="0">
              <a:buNone/>
              <a:defRPr sz="901"/>
            </a:lvl4pPr>
            <a:lvl5pPr marL="1828768" indent="0">
              <a:buNone/>
              <a:defRPr sz="901"/>
            </a:lvl5pPr>
            <a:lvl6pPr marL="2285960" indent="0">
              <a:buNone/>
              <a:defRPr sz="901"/>
            </a:lvl6pPr>
            <a:lvl7pPr marL="2743152" indent="0">
              <a:buNone/>
              <a:defRPr sz="901"/>
            </a:lvl7pPr>
            <a:lvl8pPr marL="3200344" indent="0">
              <a:buNone/>
              <a:defRPr sz="901"/>
            </a:lvl8pPr>
            <a:lvl9pPr marL="3657536" indent="0">
              <a:buNone/>
              <a:defRPr sz="901"/>
            </a:lvl9pPr>
          </a:lstStyle>
          <a:p>
            <a:pPr lvl="0"/>
            <a:r>
              <a:rPr lang="en-US" dirty="0"/>
              <a:t>Click to edit Master text styles</a:t>
            </a:r>
          </a:p>
        </p:txBody>
      </p:sp>
      <p:sp>
        <p:nvSpPr>
          <p:cNvPr id="12" name="object 3">
            <a:extLst>
              <a:ext uri="{FF2B5EF4-FFF2-40B4-BE49-F238E27FC236}">
                <a16:creationId xmlns:a16="http://schemas.microsoft.com/office/drawing/2014/main" id="{245649EF-28D2-486F-A9A6-5FF15E38BD92}"/>
              </a:ext>
            </a:extLst>
          </p:cNvPr>
          <p:cNvSpPr/>
          <p:nvPr userDrawn="1"/>
        </p:nvSpPr>
        <p:spPr>
          <a:xfrm>
            <a:off x="11506200" y="6400800"/>
            <a:ext cx="685800" cy="304800"/>
          </a:xfrm>
          <a:custGeom>
            <a:avLst/>
            <a:gdLst/>
            <a:ahLst/>
            <a:cxnLst/>
            <a:rect l="l" t="t" r="r" b="b"/>
            <a:pathLst>
              <a:path w="685800" h="304800">
                <a:moveTo>
                  <a:pt x="685800" y="0"/>
                </a:moveTo>
                <a:lnTo>
                  <a:pt x="0" y="0"/>
                </a:lnTo>
                <a:lnTo>
                  <a:pt x="0" y="304800"/>
                </a:lnTo>
                <a:lnTo>
                  <a:pt x="685800" y="304800"/>
                </a:lnTo>
                <a:lnTo>
                  <a:pt x="685800" y="0"/>
                </a:lnTo>
                <a:close/>
              </a:path>
            </a:pathLst>
          </a:custGeom>
          <a:solidFill>
            <a:srgbClr val="008555"/>
          </a:solidFill>
          <a:ln>
            <a:noFill/>
          </a:ln>
        </p:spPr>
        <p:txBody>
          <a:bodyPr wrap="square" lIns="0" tIns="0" rIns="0" bIns="0" rtlCol="0"/>
          <a:lstStyle/>
          <a:p>
            <a:endParaRPr sz="1800">
              <a:solidFill>
                <a:schemeClr val="bg1"/>
              </a:solidFill>
            </a:endParaRPr>
          </a:p>
        </p:txBody>
      </p:sp>
      <p:sp>
        <p:nvSpPr>
          <p:cNvPr id="14" name="object 8">
            <a:extLst>
              <a:ext uri="{FF2B5EF4-FFF2-40B4-BE49-F238E27FC236}">
                <a16:creationId xmlns:a16="http://schemas.microsoft.com/office/drawing/2014/main" id="{4F20B171-ECB7-4463-A012-4E754B4DFC54}"/>
              </a:ext>
            </a:extLst>
          </p:cNvPr>
          <p:cNvSpPr/>
          <p:nvPr/>
        </p:nvSpPr>
        <p:spPr>
          <a:xfrm>
            <a:off x="11825120" y="6457950"/>
            <a:ext cx="0" cy="190500"/>
          </a:xfrm>
          <a:custGeom>
            <a:avLst/>
            <a:gdLst/>
            <a:ahLst/>
            <a:cxnLst/>
            <a:rect l="l" t="t" r="r" b="b"/>
            <a:pathLst>
              <a:path h="190500">
                <a:moveTo>
                  <a:pt x="0" y="190501"/>
                </a:moveTo>
                <a:lnTo>
                  <a:pt x="1" y="0"/>
                </a:lnTo>
              </a:path>
            </a:pathLst>
          </a:custGeom>
          <a:ln w="12700">
            <a:solidFill>
              <a:srgbClr val="FFFFFF"/>
            </a:solidFill>
          </a:ln>
        </p:spPr>
        <p:txBody>
          <a:bodyPr wrap="square" lIns="0" tIns="0" rIns="0" bIns="0" rtlCol="0"/>
          <a:lstStyle/>
          <a:p>
            <a:pPr lvl="0"/>
            <a:endParaRPr>
              <a:solidFill>
                <a:schemeClr val="bg1"/>
              </a:solidFill>
            </a:endParaRPr>
          </a:p>
        </p:txBody>
      </p:sp>
      <p:sp>
        <p:nvSpPr>
          <p:cNvPr id="16" name="Slide Number Placeholder 5">
            <a:extLst>
              <a:ext uri="{FF2B5EF4-FFF2-40B4-BE49-F238E27FC236}">
                <a16:creationId xmlns:a16="http://schemas.microsoft.com/office/drawing/2014/main" id="{E68CA7FA-1A59-475E-8FE0-2976F3107718}"/>
              </a:ext>
            </a:extLst>
          </p:cNvPr>
          <p:cNvSpPr txBox="1">
            <a:spLocks/>
          </p:cNvSpPr>
          <p:nvPr userDrawn="1"/>
        </p:nvSpPr>
        <p:spPr>
          <a:xfrm>
            <a:off x="11913108"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pic>
        <p:nvPicPr>
          <p:cNvPr id="17" name="Picture 16">
            <a:extLst>
              <a:ext uri="{FF2B5EF4-FFF2-40B4-BE49-F238E27FC236}">
                <a16:creationId xmlns:a16="http://schemas.microsoft.com/office/drawing/2014/main" id="{DE01C3CA-A701-45FB-B882-743F91E49D4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3783"/>
          <a:stretch/>
        </p:blipFill>
        <p:spPr>
          <a:xfrm>
            <a:off x="11562238" y="6466332"/>
            <a:ext cx="174894" cy="173736"/>
          </a:xfrm>
          <a:prstGeom prst="rect">
            <a:avLst/>
          </a:prstGeom>
        </p:spPr>
      </p:pic>
    </p:spTree>
    <p:extLst>
      <p:ext uri="{BB962C8B-B14F-4D97-AF65-F5344CB8AC3E}">
        <p14:creationId xmlns:p14="http://schemas.microsoft.com/office/powerpoint/2010/main" val="355925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648" y="274638"/>
            <a:ext cx="10972800" cy="944562"/>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612648" y="1371600"/>
            <a:ext cx="10972800" cy="475488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3BEAA649-E3CC-424E-9822-D3493F630A1A}"/>
              </a:ext>
            </a:extLst>
          </p:cNvPr>
          <p:cNvSpPr txBox="1">
            <a:spLocks/>
          </p:cNvSpPr>
          <p:nvPr userDrawn="1"/>
        </p:nvSpPr>
        <p:spPr>
          <a:xfrm>
            <a:off x="11913109" y="6461760"/>
            <a:ext cx="164592" cy="182880"/>
          </a:xfrm>
          <a:prstGeom prst="rect">
            <a:avLst/>
          </a:prstGeom>
        </p:spPr>
        <p:txBody>
          <a:bodyPr vert="horz" lIns="0" tIns="0" rIns="0" bIns="0" rtlCol="0" anchor="ctr"/>
          <a:lstStyle>
            <a:defPPr>
              <a:defRPr lang="en-US"/>
            </a:defPPr>
            <a:lvl1pPr algn="ctr">
              <a:defRPr sz="901" b="1" i="0">
                <a:solidFill>
                  <a:schemeClr val="bg1"/>
                </a:solidFill>
                <a:latin typeface="Trebuchet MS"/>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AA3D0CA1-ACE4-45CA-A74F-6D47365CB5BA}" type="slidenum">
              <a:rPr lang="en-US" smtClean="0"/>
              <a:pPr lvl="0"/>
              <a:t>‹#›</a:t>
            </a:fld>
            <a:endParaRPr lang="en-US" dirty="0"/>
          </a:p>
        </p:txBody>
      </p:sp>
    </p:spTree>
    <p:extLst>
      <p:ext uri="{BB962C8B-B14F-4D97-AF65-F5344CB8AC3E}">
        <p14:creationId xmlns:p14="http://schemas.microsoft.com/office/powerpoint/2010/main" val="3603073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4" r:id="rId11"/>
    <p:sldLayoutId id="2147483675" r:id="rId12"/>
    <p:sldLayoutId id="2147483676" r:id="rId13"/>
    <p:sldLayoutId id="2147483678" r:id="rId14"/>
    <p:sldLayoutId id="2147483679" r:id="rId15"/>
  </p:sldLayoutIdLst>
  <p:hf hdr="0" ftr="0" dt="0"/>
  <p:txStyles>
    <p:titleStyle>
      <a:lvl1pPr algn="l" defTabSz="457192" rtl="0" eaLnBrk="1" latinLnBrk="0" hangingPunct="1">
        <a:spcBef>
          <a:spcPct val="0"/>
        </a:spcBef>
        <a:buNone/>
        <a:defRPr sz="2800" b="1" i="0" kern="1200">
          <a:solidFill>
            <a:schemeClr val="accent1"/>
          </a:solidFill>
          <a:latin typeface="Trebuchet MS"/>
          <a:ea typeface="+mj-ea"/>
          <a:cs typeface="Arial"/>
        </a:defRPr>
      </a:lvl1pPr>
    </p:titleStyle>
    <p:bodyStyle>
      <a:lvl1pPr marL="342895" indent="-342895" algn="l" defTabSz="457192" rtl="0" eaLnBrk="1" latinLnBrk="0" hangingPunct="1">
        <a:spcBef>
          <a:spcPct val="20000"/>
        </a:spcBef>
        <a:buFont typeface="Arial"/>
        <a:buChar char="•"/>
        <a:defRPr sz="2400" b="0" i="0" kern="1200">
          <a:solidFill>
            <a:schemeClr val="tx1"/>
          </a:solidFill>
          <a:latin typeface="Trebuchet MS"/>
          <a:ea typeface="+mn-ea"/>
          <a:cs typeface="Arial"/>
        </a:defRPr>
      </a:lvl1pPr>
      <a:lvl2pPr marL="742937" indent="-285745" algn="l" defTabSz="457192" rtl="0" eaLnBrk="1" latinLnBrk="0" hangingPunct="1">
        <a:spcBef>
          <a:spcPct val="20000"/>
        </a:spcBef>
        <a:buFont typeface="Arial"/>
        <a:buChar char="–"/>
        <a:defRPr sz="2000" b="0" i="0" kern="1200">
          <a:solidFill>
            <a:schemeClr val="tx1"/>
          </a:solidFill>
          <a:latin typeface="Trebuchet MS"/>
          <a:ea typeface="+mn-ea"/>
          <a:cs typeface="Arial"/>
        </a:defRPr>
      </a:lvl2pPr>
      <a:lvl3pPr marL="1142980" indent="-228596" algn="l" defTabSz="457192" rtl="0" eaLnBrk="1" latinLnBrk="0" hangingPunct="1">
        <a:spcBef>
          <a:spcPct val="20000"/>
        </a:spcBef>
        <a:buFont typeface="Arial"/>
        <a:buChar char="•"/>
        <a:defRPr sz="1800" b="0" i="0" kern="1200">
          <a:solidFill>
            <a:schemeClr val="tx1"/>
          </a:solidFill>
          <a:latin typeface="Trebuchet MS"/>
          <a:ea typeface="+mn-ea"/>
          <a:cs typeface="Arial"/>
        </a:defRPr>
      </a:lvl3pPr>
      <a:lvl4pPr marL="1600172" indent="-228596" algn="l" defTabSz="457192" rtl="0" eaLnBrk="1" latinLnBrk="0" hangingPunct="1">
        <a:spcBef>
          <a:spcPct val="20000"/>
        </a:spcBef>
        <a:buFont typeface="Arial"/>
        <a:buChar char="–"/>
        <a:defRPr sz="1600" b="0" i="0" kern="1200">
          <a:solidFill>
            <a:schemeClr val="tx1"/>
          </a:solidFill>
          <a:latin typeface="Trebuchet MS"/>
          <a:ea typeface="+mn-ea"/>
          <a:cs typeface="Arial"/>
        </a:defRPr>
      </a:lvl4pPr>
      <a:lvl5pPr marL="2057364" indent="-228596" algn="l" defTabSz="457192" rtl="0" eaLnBrk="1" latinLnBrk="0" hangingPunct="1">
        <a:spcBef>
          <a:spcPct val="20000"/>
        </a:spcBef>
        <a:buFont typeface="Arial"/>
        <a:buChar char="»"/>
        <a:defRPr sz="1400" b="0" i="0" kern="1200">
          <a:solidFill>
            <a:schemeClr val="tx1"/>
          </a:solidFill>
          <a:latin typeface="Trebuchet MS"/>
          <a:ea typeface="+mn-ea"/>
          <a:cs typeface="Arial"/>
        </a:defRPr>
      </a:lvl5pPr>
      <a:lvl6pPr marL="2514556" indent="-228596" algn="l" defTabSz="457192" rtl="0" eaLnBrk="1" latinLnBrk="0" hangingPunct="1">
        <a:spcBef>
          <a:spcPct val="20000"/>
        </a:spcBef>
        <a:buFont typeface="Arial"/>
        <a:buChar char="•"/>
        <a:defRPr sz="2000" kern="1200">
          <a:solidFill>
            <a:schemeClr val="tx1"/>
          </a:solidFill>
          <a:latin typeface="+mn-lt"/>
          <a:ea typeface="+mn-ea"/>
          <a:cs typeface="+mn-cs"/>
        </a:defRPr>
      </a:lvl6pPr>
      <a:lvl7pPr marL="2971748" indent="-228596" algn="l" defTabSz="457192" rtl="0" eaLnBrk="1" latinLnBrk="0" hangingPunct="1">
        <a:spcBef>
          <a:spcPct val="20000"/>
        </a:spcBef>
        <a:buFont typeface="Arial"/>
        <a:buChar char="•"/>
        <a:defRPr sz="2000" kern="1200">
          <a:solidFill>
            <a:schemeClr val="tx1"/>
          </a:solidFill>
          <a:latin typeface="+mn-lt"/>
          <a:ea typeface="+mn-ea"/>
          <a:cs typeface="+mn-cs"/>
        </a:defRPr>
      </a:lvl7pPr>
      <a:lvl8pPr marL="3428940" indent="-228596" algn="l" defTabSz="457192" rtl="0" eaLnBrk="1" latinLnBrk="0" hangingPunct="1">
        <a:spcBef>
          <a:spcPct val="20000"/>
        </a:spcBef>
        <a:buFont typeface="Arial"/>
        <a:buChar char="•"/>
        <a:defRPr sz="2000" kern="1200">
          <a:solidFill>
            <a:schemeClr val="tx1"/>
          </a:solidFill>
          <a:latin typeface="+mn-lt"/>
          <a:ea typeface="+mn-ea"/>
          <a:cs typeface="+mn-cs"/>
        </a:defRPr>
      </a:lvl8pPr>
      <a:lvl9pPr marL="3886132" indent="-228596" algn="l" defTabSz="45719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92" rtl="0" eaLnBrk="1" latinLnBrk="0" hangingPunct="1">
        <a:defRPr sz="1800" kern="1200">
          <a:solidFill>
            <a:schemeClr val="tx1"/>
          </a:solidFill>
          <a:latin typeface="+mn-lt"/>
          <a:ea typeface="+mn-ea"/>
          <a:cs typeface="+mn-cs"/>
        </a:defRPr>
      </a:lvl1pPr>
      <a:lvl2pPr marL="457192" algn="l" defTabSz="457192" rtl="0" eaLnBrk="1" latinLnBrk="0" hangingPunct="1">
        <a:defRPr sz="1800" kern="1200">
          <a:solidFill>
            <a:schemeClr val="tx1"/>
          </a:solidFill>
          <a:latin typeface="+mn-lt"/>
          <a:ea typeface="+mn-ea"/>
          <a:cs typeface="+mn-cs"/>
        </a:defRPr>
      </a:lvl2pPr>
      <a:lvl3pPr marL="914384" algn="l" defTabSz="457192" rtl="0" eaLnBrk="1" latinLnBrk="0" hangingPunct="1">
        <a:defRPr sz="1800" kern="1200">
          <a:solidFill>
            <a:schemeClr val="tx1"/>
          </a:solidFill>
          <a:latin typeface="+mn-lt"/>
          <a:ea typeface="+mn-ea"/>
          <a:cs typeface="+mn-cs"/>
        </a:defRPr>
      </a:lvl3pPr>
      <a:lvl4pPr marL="1371576" algn="l" defTabSz="457192" rtl="0" eaLnBrk="1" latinLnBrk="0" hangingPunct="1">
        <a:defRPr sz="1800" kern="1200">
          <a:solidFill>
            <a:schemeClr val="tx1"/>
          </a:solidFill>
          <a:latin typeface="+mn-lt"/>
          <a:ea typeface="+mn-ea"/>
          <a:cs typeface="+mn-cs"/>
        </a:defRPr>
      </a:lvl4pPr>
      <a:lvl5pPr marL="1828768" algn="l" defTabSz="457192" rtl="0" eaLnBrk="1" latinLnBrk="0" hangingPunct="1">
        <a:defRPr sz="1800" kern="1200">
          <a:solidFill>
            <a:schemeClr val="tx1"/>
          </a:solidFill>
          <a:latin typeface="+mn-lt"/>
          <a:ea typeface="+mn-ea"/>
          <a:cs typeface="+mn-cs"/>
        </a:defRPr>
      </a:lvl5pPr>
      <a:lvl6pPr marL="2285960" algn="l" defTabSz="457192" rtl="0" eaLnBrk="1" latinLnBrk="0" hangingPunct="1">
        <a:defRPr sz="1800" kern="1200">
          <a:solidFill>
            <a:schemeClr val="tx1"/>
          </a:solidFill>
          <a:latin typeface="+mn-lt"/>
          <a:ea typeface="+mn-ea"/>
          <a:cs typeface="+mn-cs"/>
        </a:defRPr>
      </a:lvl6pPr>
      <a:lvl7pPr marL="2743152" algn="l" defTabSz="457192" rtl="0" eaLnBrk="1" latinLnBrk="0" hangingPunct="1">
        <a:defRPr sz="1800" kern="1200">
          <a:solidFill>
            <a:schemeClr val="tx1"/>
          </a:solidFill>
          <a:latin typeface="+mn-lt"/>
          <a:ea typeface="+mn-ea"/>
          <a:cs typeface="+mn-cs"/>
        </a:defRPr>
      </a:lvl7pPr>
      <a:lvl8pPr marL="3200344" algn="l" defTabSz="457192" rtl="0" eaLnBrk="1" latinLnBrk="0" hangingPunct="1">
        <a:defRPr sz="1800" kern="1200">
          <a:solidFill>
            <a:schemeClr val="tx1"/>
          </a:solidFill>
          <a:latin typeface="+mn-lt"/>
          <a:ea typeface="+mn-ea"/>
          <a:cs typeface="+mn-cs"/>
        </a:defRPr>
      </a:lvl8pPr>
      <a:lvl9pPr marL="3657536" algn="l" defTabSz="45719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81" userDrawn="1">
          <p15:clr>
            <a:srgbClr val="F26B43"/>
          </p15:clr>
        </p15:guide>
        <p15:guide id="4" pos="7302" userDrawn="1">
          <p15:clr>
            <a:srgbClr val="F26B43"/>
          </p15:clr>
        </p15:guide>
        <p15:guide id="5" orient="horz" pos="851" userDrawn="1">
          <p15:clr>
            <a:srgbClr val="F26B43"/>
          </p15:clr>
        </p15:guide>
        <p15:guide id="6" orient="horz" pos="408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linkedin.com/in/racheleditullio/" TargetMode="External"/><Relationship Id="rId2" Type="http://schemas.openxmlformats.org/officeDocument/2006/relationships/hyperlink" Target="mailto:rachele.ditullio@protonmail.com" TargetMode="External"/><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hyperlink" Target="https://racheleditullio.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modernhoney.com/the-best-chocolate-chip-cooki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Structuring accessible forms</a:t>
            </a:r>
          </a:p>
        </p:txBody>
      </p:sp>
      <p:sp>
        <p:nvSpPr>
          <p:cNvPr id="3" name="Subtitle 2"/>
          <p:cNvSpPr>
            <a:spLocks noGrp="1"/>
          </p:cNvSpPr>
          <p:nvPr>
            <p:ph type="subTitle" idx="1"/>
          </p:nvPr>
        </p:nvSpPr>
        <p:spPr/>
        <p:txBody>
          <a:bodyPr/>
          <a:lstStyle/>
          <a:p>
            <a:r>
              <a:rPr lang="en-US" dirty="0">
                <a:solidFill>
                  <a:schemeClr val="tx1">
                    <a:lumMod val="50000"/>
                  </a:schemeClr>
                </a:solidFill>
              </a:rPr>
              <a:t>Rachele DiTullio, Senior Accessibility Engineer, Citizens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t>Label with Input</a:t>
            </a: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r>
              <a:rPr lang="en-US" sz="3600" dirty="0">
                <a:latin typeface="Courier New" panose="02070309020205020404" pitchFamily="49" charset="0"/>
                <a:cs typeface="Courier New" panose="02070309020205020404" pitchFamily="49" charset="0"/>
              </a:rPr>
              <a:t>&lt;label </a:t>
            </a:r>
            <a:r>
              <a:rPr lang="en-US" sz="3600" b="1" dirty="0">
                <a:solidFill>
                  <a:schemeClr val="tx2"/>
                </a:solidFill>
                <a:latin typeface="Courier New" panose="02070309020205020404" pitchFamily="49" charset="0"/>
                <a:cs typeface="Courier New" panose="02070309020205020404" pitchFamily="49" charset="0"/>
              </a:rPr>
              <a:t>for="name"</a:t>
            </a:r>
            <a:r>
              <a:rPr lang="en-US" sz="3600" dirty="0">
                <a:latin typeface="Courier New" panose="02070309020205020404" pitchFamily="49" charset="0"/>
                <a:cs typeface="Courier New" panose="02070309020205020404" pitchFamily="49" charset="0"/>
              </a:rPr>
              <a:t>&gt;Your name&lt;/label&gt;</a:t>
            </a:r>
          </a:p>
          <a:p>
            <a:pPr marL="0" indent="0">
              <a:buNone/>
            </a:pPr>
            <a:r>
              <a:rPr lang="en-US" sz="3600" dirty="0">
                <a:latin typeface="Courier New" panose="02070309020205020404" pitchFamily="49" charset="0"/>
                <a:cs typeface="Courier New" panose="02070309020205020404" pitchFamily="49" charset="0"/>
              </a:rPr>
              <a:t>	    </a:t>
            </a:r>
          </a:p>
          <a:p>
            <a:pPr marL="0" indent="0">
              <a:buNone/>
            </a:pPr>
            <a:r>
              <a:rPr lang="en-US" sz="3600" dirty="0">
                <a:latin typeface="Courier New" panose="02070309020205020404" pitchFamily="49" charset="0"/>
                <a:cs typeface="Courier New" panose="02070309020205020404" pitchFamily="49" charset="0"/>
              </a:rPr>
              <a:t>&lt;input type="text" </a:t>
            </a:r>
            <a:r>
              <a:rPr lang="en-US" sz="3600" b="1" dirty="0">
                <a:solidFill>
                  <a:schemeClr val="tx2"/>
                </a:solidFill>
                <a:latin typeface="Courier New" panose="02070309020205020404" pitchFamily="49" charset="0"/>
                <a:cs typeface="Courier New" panose="02070309020205020404" pitchFamily="49" charset="0"/>
              </a:rPr>
              <a:t>id="name"</a:t>
            </a:r>
            <a:r>
              <a:rPr lang="en-US" sz="3600" b="1" dirty="0">
                <a:solidFill>
                  <a:schemeClr val="accent2"/>
                </a:solidFill>
                <a:latin typeface="Courier New" panose="02070309020205020404" pitchFamily="49" charset="0"/>
                <a:cs typeface="Courier New" panose="02070309020205020404" pitchFamily="49" charset="0"/>
              </a:rPr>
              <a:t> </a:t>
            </a:r>
            <a:r>
              <a:rPr lang="en-US" sz="3600" dirty="0">
                <a:latin typeface="Courier New" panose="02070309020205020404" pitchFamily="49" charset="0"/>
                <a:cs typeface="Courier New" panose="02070309020205020404" pitchFamily="49" charset="0"/>
              </a:rPr>
              <a:t>name="name"&gt;</a:t>
            </a:r>
          </a:p>
        </p:txBody>
      </p:sp>
      <p:pic>
        <p:nvPicPr>
          <p:cNvPr id="3" name="Picture 2" descr="screenshot of a simple form field with a label of your name and a text input.">
            <a:extLst>
              <a:ext uri="{FF2B5EF4-FFF2-40B4-BE49-F238E27FC236}">
                <a16:creationId xmlns:a16="http://schemas.microsoft.com/office/drawing/2014/main" id="{0A8CA775-2D6F-496B-A1BD-763F975EC047}"/>
              </a:ext>
            </a:extLst>
          </p:cNvPr>
          <p:cNvPicPr>
            <a:picLocks noChangeAspect="1"/>
          </p:cNvPicPr>
          <p:nvPr/>
        </p:nvPicPr>
        <p:blipFill>
          <a:blip r:embed="rId2"/>
          <a:srcRect/>
          <a:stretch/>
        </p:blipFill>
        <p:spPr>
          <a:xfrm>
            <a:off x="2021568" y="4648200"/>
            <a:ext cx="8148864" cy="1478280"/>
          </a:xfrm>
          <a:prstGeom prst="rect">
            <a:avLst/>
          </a:prstGeom>
          <a:ln>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6181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t>Input Types</a:t>
            </a: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lnSpcReduction="10000"/>
          </a:bodyPr>
          <a:lstStyle/>
          <a:p>
            <a:pPr marL="0" indent="0">
              <a:buNone/>
            </a:pPr>
            <a:r>
              <a:rPr lang="en-US" sz="3900" dirty="0">
                <a:latin typeface="Courier New" panose="02070309020205020404" pitchFamily="49" charset="0"/>
                <a:cs typeface="Courier New" panose="02070309020205020404" pitchFamily="49" charset="0"/>
              </a:rPr>
              <a:t>&lt;input </a:t>
            </a:r>
            <a:r>
              <a:rPr lang="en-US" sz="3900" b="1" dirty="0">
                <a:solidFill>
                  <a:schemeClr val="tx2"/>
                </a:solidFill>
                <a:latin typeface="Courier New" panose="02070309020205020404" pitchFamily="49" charset="0"/>
                <a:cs typeface="Courier New" panose="02070309020205020404" pitchFamily="49" charset="0"/>
              </a:rPr>
              <a:t>type=</a:t>
            </a:r>
            <a:r>
              <a:rPr lang="en-US" sz="3900" dirty="0">
                <a:solidFill>
                  <a:schemeClr val="tx2"/>
                </a:solidFill>
                <a:latin typeface="Courier New" panose="02070309020205020404" pitchFamily="49" charset="0"/>
                <a:cs typeface="Courier New" panose="02070309020205020404" pitchFamily="49" charset="0"/>
              </a:rPr>
              <a:t>"</a:t>
            </a:r>
            <a:r>
              <a:rPr lang="en-US" sz="3900" b="1" dirty="0">
                <a:solidFill>
                  <a:schemeClr val="tx2"/>
                </a:solidFill>
                <a:latin typeface="Courier New" panose="02070309020205020404" pitchFamily="49" charset="0"/>
                <a:cs typeface="Courier New" panose="02070309020205020404" pitchFamily="49" charset="0"/>
              </a:rPr>
              <a:t>email</a:t>
            </a:r>
            <a:r>
              <a:rPr lang="en-US" sz="3900" dirty="0">
                <a:solidFill>
                  <a:schemeClr val="tx2"/>
                </a:solidFill>
                <a:latin typeface="Courier New" panose="02070309020205020404" pitchFamily="49" charset="0"/>
                <a:cs typeface="Courier New" panose="02070309020205020404" pitchFamily="49" charset="0"/>
              </a:rPr>
              <a:t>"</a:t>
            </a:r>
            <a:r>
              <a:rPr lang="en-US" sz="3900" dirty="0">
                <a:solidFill>
                  <a:schemeClr val="accent2"/>
                </a:solidFill>
                <a:latin typeface="Courier New" panose="02070309020205020404" pitchFamily="49" charset="0"/>
                <a:cs typeface="Courier New" panose="02070309020205020404" pitchFamily="49" charset="0"/>
              </a:rPr>
              <a:t> </a:t>
            </a:r>
            <a:r>
              <a:rPr lang="en-US" sz="3900" dirty="0">
                <a:latin typeface="Courier New" panose="02070309020205020404" pitchFamily="49" charset="0"/>
                <a:cs typeface="Courier New" panose="02070309020205020404" pitchFamily="49" charset="0"/>
              </a:rPr>
              <a:t>id="email" name="email"&gt;</a:t>
            </a:r>
          </a:p>
          <a:p>
            <a:pPr marL="0" indent="0">
              <a:buNone/>
            </a:pPr>
            <a:r>
              <a:rPr lang="en-US" sz="3900" dirty="0">
                <a:latin typeface="Courier New" panose="02070309020205020404" pitchFamily="49" charset="0"/>
                <a:cs typeface="Courier New" panose="02070309020205020404" pitchFamily="49" charset="0"/>
              </a:rPr>
              <a:t>&lt;input </a:t>
            </a:r>
            <a:r>
              <a:rPr lang="en-US" sz="3900" b="1" dirty="0">
                <a:solidFill>
                  <a:schemeClr val="tx2"/>
                </a:solidFill>
                <a:latin typeface="Courier New" panose="02070309020205020404" pitchFamily="49" charset="0"/>
                <a:cs typeface="Courier New" panose="02070309020205020404" pitchFamily="49" charset="0"/>
              </a:rPr>
              <a:t>type=</a:t>
            </a:r>
            <a:r>
              <a:rPr lang="en-US" sz="3900" dirty="0">
                <a:solidFill>
                  <a:schemeClr val="tx2"/>
                </a:solidFill>
                <a:latin typeface="Courier New" panose="02070309020205020404" pitchFamily="49" charset="0"/>
                <a:cs typeface="Courier New" panose="02070309020205020404" pitchFamily="49" charset="0"/>
              </a:rPr>
              <a:t>"</a:t>
            </a:r>
            <a:r>
              <a:rPr lang="en-US" sz="3900" b="1" dirty="0">
                <a:solidFill>
                  <a:schemeClr val="tx2"/>
                </a:solidFill>
                <a:latin typeface="Courier New" panose="02070309020205020404" pitchFamily="49" charset="0"/>
                <a:cs typeface="Courier New" panose="02070309020205020404" pitchFamily="49" charset="0"/>
              </a:rPr>
              <a:t>radio</a:t>
            </a:r>
            <a:r>
              <a:rPr lang="en-US" sz="3900" dirty="0">
                <a:solidFill>
                  <a:schemeClr val="tx2"/>
                </a:solidFill>
                <a:latin typeface="Courier New" panose="02070309020205020404" pitchFamily="49" charset="0"/>
                <a:cs typeface="Courier New" panose="02070309020205020404" pitchFamily="49" charset="0"/>
              </a:rPr>
              <a:t>" </a:t>
            </a:r>
            <a:r>
              <a:rPr lang="en-US" sz="3900" dirty="0">
                <a:latin typeface="Courier New" panose="02070309020205020404" pitchFamily="49" charset="0"/>
                <a:cs typeface="Courier New" panose="02070309020205020404" pitchFamily="49" charset="0"/>
              </a:rPr>
              <a:t>id="yes" name="customer"&gt;</a:t>
            </a:r>
          </a:p>
          <a:p>
            <a:pPr marL="0" indent="0">
              <a:buNone/>
            </a:pPr>
            <a:r>
              <a:rPr lang="en-US" sz="3900" dirty="0">
                <a:latin typeface="Courier New" panose="02070309020205020404" pitchFamily="49" charset="0"/>
                <a:cs typeface="Courier New" panose="02070309020205020404" pitchFamily="49" charset="0"/>
              </a:rPr>
              <a:t>&lt;input </a:t>
            </a:r>
            <a:r>
              <a:rPr lang="en-US" sz="3900" b="1" dirty="0">
                <a:solidFill>
                  <a:schemeClr val="tx2"/>
                </a:solidFill>
                <a:latin typeface="Courier New" panose="02070309020205020404" pitchFamily="49" charset="0"/>
                <a:cs typeface="Courier New" panose="02070309020205020404" pitchFamily="49" charset="0"/>
              </a:rPr>
              <a:t>type=</a:t>
            </a:r>
            <a:r>
              <a:rPr lang="en-US" sz="3900" dirty="0">
                <a:solidFill>
                  <a:schemeClr val="tx2"/>
                </a:solidFill>
                <a:latin typeface="Courier New" panose="02070309020205020404" pitchFamily="49" charset="0"/>
                <a:cs typeface="Courier New" panose="02070309020205020404" pitchFamily="49" charset="0"/>
              </a:rPr>
              <a:t>"</a:t>
            </a:r>
            <a:r>
              <a:rPr lang="en-US" sz="3900" b="1" dirty="0">
                <a:solidFill>
                  <a:schemeClr val="tx2"/>
                </a:solidFill>
                <a:latin typeface="Courier New" panose="02070309020205020404" pitchFamily="49" charset="0"/>
                <a:cs typeface="Courier New" panose="02070309020205020404" pitchFamily="49" charset="0"/>
              </a:rPr>
              <a:t>checkbox</a:t>
            </a:r>
            <a:r>
              <a:rPr lang="en-US" sz="3900" dirty="0">
                <a:solidFill>
                  <a:schemeClr val="tx2"/>
                </a:solidFill>
                <a:latin typeface="Courier New" panose="02070309020205020404" pitchFamily="49" charset="0"/>
                <a:cs typeface="Courier New" panose="02070309020205020404" pitchFamily="49" charset="0"/>
              </a:rPr>
              <a:t>" </a:t>
            </a:r>
            <a:r>
              <a:rPr lang="en-US" sz="3900" dirty="0">
                <a:latin typeface="Courier New" panose="02070309020205020404" pitchFamily="49" charset="0"/>
                <a:cs typeface="Courier New" panose="02070309020205020404" pitchFamily="49" charset="0"/>
              </a:rPr>
              <a:t>id="checking" name="checking"&gt;</a:t>
            </a:r>
          </a:p>
          <a:p>
            <a:pPr marL="0" indent="0">
              <a:buNone/>
            </a:pPr>
            <a:endParaRPr lang="en-US" sz="3600" b="1" dirty="0">
              <a:latin typeface="Courier New" panose="02070309020205020404" pitchFamily="49" charset="0"/>
              <a:cs typeface="Courier New" panose="02070309020205020404" pitchFamily="49" charset="0"/>
            </a:endParaRPr>
          </a:p>
          <a:p>
            <a:pPr marL="0" indent="0">
              <a:buNone/>
            </a:pPr>
            <a:r>
              <a:rPr lang="en-US" sz="3600" dirty="0">
                <a:latin typeface="+mn-lt"/>
                <a:cs typeface="Courier New" panose="02070309020205020404" pitchFamily="49" charset="0"/>
              </a:rPr>
              <a:t>Other types include</a:t>
            </a:r>
            <a:r>
              <a:rPr lang="en-US" sz="3600" dirty="0">
                <a:latin typeface="Courier New" panose="02070309020205020404" pitchFamily="49" charset="0"/>
                <a:cs typeface="Courier New" panose="02070309020205020404" pitchFamily="49" charset="0"/>
              </a:rPr>
              <a:t> </a:t>
            </a:r>
            <a:r>
              <a:rPr lang="en-US" sz="3600" b="1" dirty="0">
                <a:solidFill>
                  <a:schemeClr val="tx2"/>
                </a:solidFill>
                <a:latin typeface="Courier New" panose="02070309020205020404" pitchFamily="49" charset="0"/>
                <a:cs typeface="Courier New" panose="02070309020205020404" pitchFamily="49" charset="0"/>
              </a:rPr>
              <a:t>search</a:t>
            </a:r>
            <a:r>
              <a:rPr lang="en-US" sz="3600" dirty="0">
                <a:latin typeface="Courier New" panose="02070309020205020404" pitchFamily="49" charset="0"/>
                <a:cs typeface="Courier New" panose="02070309020205020404" pitchFamily="49" charset="0"/>
              </a:rPr>
              <a:t>, </a:t>
            </a:r>
            <a:r>
              <a:rPr lang="en-US" sz="3600" b="1" dirty="0" err="1">
                <a:solidFill>
                  <a:schemeClr val="tx2"/>
                </a:solidFill>
                <a:latin typeface="Courier New" panose="02070309020205020404" pitchFamily="49" charset="0"/>
                <a:cs typeface="Courier New" panose="02070309020205020404" pitchFamily="49" charset="0"/>
              </a:rPr>
              <a:t>url</a:t>
            </a:r>
            <a:r>
              <a:rPr lang="en-US" sz="3600" dirty="0">
                <a:latin typeface="Courier New" panose="02070309020205020404" pitchFamily="49" charset="0"/>
                <a:cs typeface="Courier New" panose="02070309020205020404" pitchFamily="49" charset="0"/>
              </a:rPr>
              <a:t> </a:t>
            </a:r>
            <a:r>
              <a:rPr lang="en-US" sz="3600" dirty="0">
                <a:latin typeface="+mn-lt"/>
                <a:cs typeface="Courier New" panose="02070309020205020404" pitchFamily="49" charset="0"/>
              </a:rPr>
              <a:t>and</a:t>
            </a:r>
            <a:r>
              <a:rPr lang="en-US" sz="3600" dirty="0">
                <a:latin typeface="Courier New" panose="02070309020205020404" pitchFamily="49" charset="0"/>
                <a:cs typeface="Courier New" panose="02070309020205020404" pitchFamily="49" charset="0"/>
              </a:rPr>
              <a:t> </a:t>
            </a:r>
            <a:r>
              <a:rPr lang="en-US" sz="3600" b="1" dirty="0">
                <a:solidFill>
                  <a:schemeClr val="tx2"/>
                </a:solidFill>
                <a:latin typeface="Courier New" panose="02070309020205020404" pitchFamily="49" charset="0"/>
                <a:cs typeface="Courier New" panose="02070309020205020404" pitchFamily="49" charset="0"/>
              </a:rPr>
              <a:t>tel</a:t>
            </a:r>
            <a:r>
              <a:rPr lang="en-US" sz="3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233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t>Input Type: Date</a:t>
            </a: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a:xfrm>
            <a:off x="612648" y="1371600"/>
            <a:ext cx="4568952" cy="4754880"/>
          </a:xfrm>
        </p:spPr>
        <p:txBody>
          <a:bodyPr>
            <a:normAutofit/>
          </a:bodyPr>
          <a:lstStyle/>
          <a:p>
            <a:pPr marL="0" indent="0">
              <a:buNone/>
            </a:pPr>
            <a:endParaRPr lang="en-US" sz="3600" dirty="0">
              <a:latin typeface="Courier New" panose="02070309020205020404" pitchFamily="49" charset="0"/>
              <a:cs typeface="Courier New" panose="02070309020205020404" pitchFamily="49" charset="0"/>
            </a:endParaRPr>
          </a:p>
          <a:p>
            <a:pPr marL="0" indent="0">
              <a:buNone/>
            </a:pPr>
            <a:r>
              <a:rPr lang="en-US" sz="3600" dirty="0">
                <a:latin typeface="Courier New" panose="02070309020205020404" pitchFamily="49" charset="0"/>
                <a:cs typeface="Courier New" panose="02070309020205020404" pitchFamily="49" charset="0"/>
              </a:rPr>
              <a:t>&lt;input ... id="date" </a:t>
            </a:r>
            <a:r>
              <a:rPr lang="en-US" sz="3600" b="1" dirty="0">
                <a:solidFill>
                  <a:schemeClr val="accent1"/>
                </a:solidFill>
                <a:latin typeface="Courier New" panose="02070309020205020404" pitchFamily="49" charset="0"/>
                <a:cs typeface="Courier New" panose="02070309020205020404" pitchFamily="49" charset="0"/>
              </a:rPr>
              <a:t>type="date"</a:t>
            </a:r>
            <a:r>
              <a:rPr lang="en-US" sz="3600" dirty="0">
                <a:latin typeface="Courier New" panose="02070309020205020404" pitchFamily="49" charset="0"/>
                <a:cs typeface="Courier New" panose="02070309020205020404" pitchFamily="49" charset="0"/>
              </a:rPr>
              <a:t> name="date"&gt;</a:t>
            </a:r>
          </a:p>
        </p:txBody>
      </p:sp>
      <p:pic>
        <p:nvPicPr>
          <p:cNvPr id="3" name="Picture 2" descr="screenshot of a date input displaying a calendar date picker">
            <a:extLst>
              <a:ext uri="{FF2B5EF4-FFF2-40B4-BE49-F238E27FC236}">
                <a16:creationId xmlns:a16="http://schemas.microsoft.com/office/drawing/2014/main" id="{938A7B79-8216-11BE-EEC1-B09C1B6DB570}"/>
              </a:ext>
            </a:extLst>
          </p:cNvPr>
          <p:cNvPicPr>
            <a:picLocks noChangeAspect="1"/>
          </p:cNvPicPr>
          <p:nvPr/>
        </p:nvPicPr>
        <p:blipFill>
          <a:blip r:embed="rId3"/>
          <a:stretch>
            <a:fillRect/>
          </a:stretch>
        </p:blipFill>
        <p:spPr>
          <a:xfrm>
            <a:off x="6099810" y="1007441"/>
            <a:ext cx="4050030" cy="4843117"/>
          </a:xfrm>
          <a:prstGeom prst="rect">
            <a:avLst/>
          </a:prstGeom>
          <a:ln>
            <a:solidFill>
              <a:schemeClr val="bg2">
                <a:lumMod val="50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9638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latin typeface="Courier New" panose="02070309020205020404" pitchFamily="49" charset="0"/>
                <a:cs typeface="Courier New" panose="02070309020205020404" pitchFamily="49" charset="0"/>
              </a:rPr>
              <a:t>autocomplete</a:t>
            </a:r>
            <a:r>
              <a:rPr lang="en-US" b="1" dirty="0"/>
              <a:t> attribute</a:t>
            </a: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r>
              <a:rPr lang="en-US" sz="3600" dirty="0">
                <a:latin typeface="Courier New" panose="02070309020205020404" pitchFamily="49" charset="0"/>
                <a:cs typeface="Courier New" panose="02070309020205020404" pitchFamily="49" charset="0"/>
              </a:rPr>
              <a:t>&lt;input type="text" id="name" name="name" </a:t>
            </a:r>
            <a:r>
              <a:rPr lang="en-US" sz="3600" b="1" dirty="0">
                <a:solidFill>
                  <a:schemeClr val="tx2"/>
                </a:solidFill>
                <a:latin typeface="Courier New" panose="02070309020205020404" pitchFamily="49" charset="0"/>
                <a:cs typeface="Courier New" panose="02070309020205020404" pitchFamily="49" charset="0"/>
              </a:rPr>
              <a:t>autocomplete="name"</a:t>
            </a:r>
            <a:r>
              <a:rPr lang="en-US" sz="3600" dirty="0">
                <a:latin typeface="Courier New" panose="02070309020205020404" pitchFamily="49" charset="0"/>
                <a:cs typeface="Courier New" panose="02070309020205020404" pitchFamily="49" charset="0"/>
              </a:rPr>
              <a:t>&gt;</a:t>
            </a:r>
          </a:p>
        </p:txBody>
      </p:sp>
      <p:pic>
        <p:nvPicPr>
          <p:cNvPr id="5" name="Picture 4" descr="screenshot of the first name field. Typing the letter R gives to autocomplete suggestions for Rachele and Rachele DiTullio.">
            <a:extLst>
              <a:ext uri="{FF2B5EF4-FFF2-40B4-BE49-F238E27FC236}">
                <a16:creationId xmlns:a16="http://schemas.microsoft.com/office/drawing/2014/main" id="{B89E2F26-CC2B-49F8-A940-89649FB47A53}"/>
              </a:ext>
            </a:extLst>
          </p:cNvPr>
          <p:cNvPicPr>
            <a:picLocks noChangeAspect="1"/>
          </p:cNvPicPr>
          <p:nvPr/>
        </p:nvPicPr>
        <p:blipFill>
          <a:blip r:embed="rId3"/>
          <a:srcRect/>
          <a:stretch/>
        </p:blipFill>
        <p:spPr>
          <a:xfrm>
            <a:off x="2395129" y="3061191"/>
            <a:ext cx="7401741" cy="2425209"/>
          </a:xfrm>
          <a:prstGeom prst="rect">
            <a:avLst/>
          </a:prstGeom>
          <a:ln>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01792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t>Single Select</a:t>
            </a: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r>
              <a:rPr lang="en-US" sz="3600" dirty="0">
                <a:latin typeface="Courier New" panose="02070309020205020404" pitchFamily="49" charset="0"/>
                <a:cs typeface="Courier New" panose="02070309020205020404" pitchFamily="49" charset="0"/>
              </a:rPr>
              <a:t>&lt;</a:t>
            </a:r>
            <a:r>
              <a:rPr lang="en-US" sz="3600" b="1" dirty="0">
                <a:solidFill>
                  <a:schemeClr val="tx2"/>
                </a:solidFill>
                <a:latin typeface="Courier New" panose="02070309020205020404" pitchFamily="49" charset="0"/>
                <a:cs typeface="Courier New" panose="02070309020205020404" pitchFamily="49" charset="0"/>
              </a:rPr>
              <a:t>select</a:t>
            </a:r>
            <a:r>
              <a:rPr lang="en-US" sz="3600" dirty="0">
                <a:latin typeface="Courier New" panose="02070309020205020404" pitchFamily="49" charset="0"/>
                <a:cs typeface="Courier New" panose="02070309020205020404" pitchFamily="49" charset="0"/>
              </a:rPr>
              <a:t> id="why" name="why"&gt;</a:t>
            </a:r>
          </a:p>
          <a:p>
            <a:pPr marL="0" indent="0">
              <a:buNone/>
            </a:pPr>
            <a:r>
              <a:rPr lang="en-US" sz="3600" dirty="0">
                <a:latin typeface="Courier New" panose="02070309020205020404" pitchFamily="49" charset="0"/>
                <a:cs typeface="Courier New" panose="02070309020205020404" pitchFamily="49" charset="0"/>
              </a:rPr>
              <a:t>...</a:t>
            </a:r>
            <a:br>
              <a:rPr lang="en-US" sz="3600" dirty="0">
                <a:latin typeface="Courier New" panose="02070309020205020404" pitchFamily="49" charset="0"/>
                <a:cs typeface="Courier New" panose="02070309020205020404" pitchFamily="49" charset="0"/>
              </a:rPr>
            </a:br>
            <a:r>
              <a:rPr lang="en-US" sz="3600" dirty="0">
                <a:latin typeface="Courier New" panose="02070309020205020404" pitchFamily="49" charset="0"/>
                <a:cs typeface="Courier New" panose="02070309020205020404" pitchFamily="49" charset="0"/>
              </a:rPr>
              <a:t>&lt;</a:t>
            </a:r>
            <a:r>
              <a:rPr lang="en-US" sz="3600" b="1" dirty="0">
                <a:solidFill>
                  <a:schemeClr val="tx2"/>
                </a:solidFill>
                <a:latin typeface="Courier New" panose="02070309020205020404" pitchFamily="49" charset="0"/>
                <a:cs typeface="Courier New" panose="02070309020205020404" pitchFamily="49" charset="0"/>
              </a:rPr>
              <a:t>option</a:t>
            </a:r>
            <a:r>
              <a:rPr lang="en-US" sz="3600" dirty="0">
                <a:latin typeface="Courier New" panose="02070309020205020404" pitchFamily="49" charset="0"/>
                <a:cs typeface="Courier New" panose="02070309020205020404" pitchFamily="49" charset="0"/>
              </a:rPr>
              <a:t> value="website"&gt;Website question&lt;/</a:t>
            </a:r>
            <a:r>
              <a:rPr lang="en-US" sz="3600" b="1" dirty="0">
                <a:solidFill>
                  <a:schemeClr val="tx2"/>
                </a:solidFill>
                <a:latin typeface="Courier New" panose="02070309020205020404" pitchFamily="49" charset="0"/>
                <a:cs typeface="Courier New" panose="02070309020205020404" pitchFamily="49" charset="0"/>
              </a:rPr>
              <a:t>option</a:t>
            </a:r>
            <a:r>
              <a:rPr lang="en-US" sz="3600" dirty="0">
                <a:latin typeface="Courier New" panose="02070309020205020404" pitchFamily="49" charset="0"/>
                <a:cs typeface="Courier New" panose="02070309020205020404" pitchFamily="49" charset="0"/>
              </a:rPr>
              <a:t>&gt;...&lt;/</a:t>
            </a:r>
            <a:r>
              <a:rPr lang="en-US" sz="3600" b="1" dirty="0">
                <a:solidFill>
                  <a:schemeClr val="tx2"/>
                </a:solidFill>
                <a:latin typeface="Courier New" panose="02070309020205020404" pitchFamily="49" charset="0"/>
                <a:cs typeface="Courier New" panose="02070309020205020404" pitchFamily="49" charset="0"/>
              </a:rPr>
              <a:t>select</a:t>
            </a:r>
            <a:r>
              <a:rPr lang="en-US" sz="3600" dirty="0">
                <a:latin typeface="Courier New" panose="02070309020205020404" pitchFamily="49" charset="0"/>
                <a:cs typeface="Courier New" panose="02070309020205020404" pitchFamily="49" charset="0"/>
              </a:rPr>
              <a:t>&gt;</a:t>
            </a:r>
          </a:p>
        </p:txBody>
      </p:sp>
      <p:pic>
        <p:nvPicPr>
          <p:cNvPr id="5" name="Picture 4" descr="screenshot of a single select element with the label Why are you contacting Citizens? Options include select an option, website question, general information question, accessibility issue and other.">
            <a:extLst>
              <a:ext uri="{FF2B5EF4-FFF2-40B4-BE49-F238E27FC236}">
                <a16:creationId xmlns:a16="http://schemas.microsoft.com/office/drawing/2014/main" id="{D1BE2CF2-E1D0-68BC-56B5-6DDDFC68242D}"/>
              </a:ext>
            </a:extLst>
          </p:cNvPr>
          <p:cNvPicPr>
            <a:picLocks noChangeAspect="1"/>
          </p:cNvPicPr>
          <p:nvPr/>
        </p:nvPicPr>
        <p:blipFill>
          <a:blip r:embed="rId3"/>
          <a:stretch>
            <a:fillRect/>
          </a:stretch>
        </p:blipFill>
        <p:spPr>
          <a:xfrm>
            <a:off x="2040951" y="3874770"/>
            <a:ext cx="8110097" cy="2438400"/>
          </a:xfrm>
          <a:prstGeom prst="rect">
            <a:avLst/>
          </a:prstGeom>
          <a:ln>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03040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p:txBody>
          <a:bodyPr>
            <a:normAutofit/>
          </a:bodyPr>
          <a:lstStyle/>
          <a:p>
            <a:r>
              <a:rPr lang="en-US" b="1" dirty="0"/>
              <a:t>Grouping Similar Fields</a:t>
            </a:r>
          </a:p>
        </p:txBody>
      </p:sp>
      <p:sp>
        <p:nvSpPr>
          <p:cNvPr id="13" name="Content Placeholder 12">
            <a:extLst>
              <a:ext uri="{FF2B5EF4-FFF2-40B4-BE49-F238E27FC236}">
                <a16:creationId xmlns:a16="http://schemas.microsoft.com/office/drawing/2014/main" id="{ABAEE544-8FB3-4E56-91A9-A6964539DCB7}"/>
              </a:ext>
            </a:extLst>
          </p:cNvPr>
          <p:cNvSpPr>
            <a:spLocks noGrp="1"/>
          </p:cNvSpPr>
          <p:nvPr>
            <p:ph type="body" sz="quarter" idx="10"/>
          </p:nvPr>
        </p:nvSpPr>
        <p:spPr/>
        <p:txBody>
          <a:bodyPr>
            <a:normAutofit/>
          </a:bodyPr>
          <a:lstStyle/>
          <a:p>
            <a:pPr marL="0" indent="0">
              <a:buNone/>
            </a:pPr>
            <a:endParaRPr lang="en-US" sz="3600" b="1" dirty="0"/>
          </a:p>
          <a:p>
            <a:pPr marL="0" indent="0">
              <a:buNone/>
            </a:pPr>
            <a:r>
              <a:rPr lang="en-US" sz="3600" b="1" dirty="0" err="1"/>
              <a:t>Fieldset</a:t>
            </a:r>
            <a:r>
              <a:rPr lang="en-US" sz="3600" dirty="0"/>
              <a:t> groups related fields, often radio buttons and checkboxes.</a:t>
            </a:r>
          </a:p>
          <a:p>
            <a:pPr marL="0" indent="0">
              <a:buNone/>
            </a:pPr>
            <a:endParaRPr lang="en-US" sz="3600" dirty="0"/>
          </a:p>
          <a:p>
            <a:pPr marL="0" indent="0">
              <a:buNone/>
            </a:pPr>
            <a:r>
              <a:rPr lang="en-US" sz="3600" b="1" dirty="0"/>
              <a:t>Legend</a:t>
            </a:r>
            <a:r>
              <a:rPr lang="en-US" sz="3600" dirty="0"/>
              <a:t> provides a label for the grouped controls.</a:t>
            </a:r>
            <a:endParaRPr lang="en-US" sz="3600" b="1" dirty="0"/>
          </a:p>
          <a:p>
            <a:pPr marL="0" indent="0">
              <a:buNone/>
            </a:pPr>
            <a:endParaRPr lang="en-US" dirty="0"/>
          </a:p>
        </p:txBody>
      </p:sp>
    </p:spTree>
    <p:extLst>
      <p:ext uri="{BB962C8B-B14F-4D97-AF65-F5344CB8AC3E}">
        <p14:creationId xmlns:p14="http://schemas.microsoft.com/office/powerpoint/2010/main" val="3077190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err="1">
                <a:cs typeface="Courier New" panose="02070309020205020404" pitchFamily="49" charset="0"/>
              </a:rPr>
              <a:t>Fieldset</a:t>
            </a:r>
            <a:r>
              <a:rPr lang="en-US" b="1" dirty="0">
                <a:cs typeface="Courier New" panose="02070309020205020404" pitchFamily="49" charset="0"/>
              </a:rPr>
              <a:t> with Legend</a:t>
            </a:r>
            <a:endParaRPr lang="en-US" b="1" dirty="0"/>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r>
              <a:rPr lang="en-US" sz="3200" dirty="0">
                <a:latin typeface="Courier New" panose="02070309020205020404" pitchFamily="49" charset="0"/>
                <a:cs typeface="Courier New" panose="02070309020205020404" pitchFamily="49" charset="0"/>
              </a:rPr>
              <a:t>&lt;</a:t>
            </a:r>
            <a:r>
              <a:rPr lang="en-US" sz="3200" b="1" dirty="0" err="1">
                <a:solidFill>
                  <a:schemeClr val="tx2"/>
                </a:solidFill>
                <a:latin typeface="Courier New" panose="02070309020205020404" pitchFamily="49" charset="0"/>
                <a:cs typeface="Courier New" panose="02070309020205020404" pitchFamily="49" charset="0"/>
              </a:rPr>
              <a:t>fieldset</a:t>
            </a:r>
            <a:r>
              <a:rPr lang="en-US" sz="3200" dirty="0">
                <a:latin typeface="Courier New" panose="02070309020205020404" pitchFamily="49" charset="0"/>
                <a:cs typeface="Courier New" panose="02070309020205020404" pitchFamily="49" charset="0"/>
              </a:rPr>
              <a:t>&gt;  	    </a:t>
            </a:r>
          </a:p>
          <a:p>
            <a:pPr marL="0" indent="0">
              <a:buNone/>
            </a:pPr>
            <a:r>
              <a:rPr lang="en-US" sz="3200" dirty="0">
                <a:latin typeface="Courier New" panose="02070309020205020404" pitchFamily="49" charset="0"/>
                <a:cs typeface="Courier New" panose="02070309020205020404" pitchFamily="49" charset="0"/>
              </a:rPr>
              <a:t>&lt;</a:t>
            </a:r>
            <a:r>
              <a:rPr lang="en-US" sz="3200" b="1" dirty="0">
                <a:solidFill>
                  <a:schemeClr val="tx2"/>
                </a:solidFill>
                <a:latin typeface="Courier New" panose="02070309020205020404" pitchFamily="49" charset="0"/>
                <a:cs typeface="Courier New" panose="02070309020205020404" pitchFamily="49" charset="0"/>
              </a:rPr>
              <a:t>legend</a:t>
            </a:r>
            <a:r>
              <a:rPr lang="en-US" sz="3200" dirty="0">
                <a:latin typeface="Courier New" panose="02070309020205020404" pitchFamily="49" charset="0"/>
                <a:cs typeface="Courier New" panose="02070309020205020404" pitchFamily="49" charset="0"/>
              </a:rPr>
              <a:t>&gt;Are you a current customer?&lt;/</a:t>
            </a:r>
            <a:r>
              <a:rPr lang="en-US" sz="3200" b="1" dirty="0">
                <a:solidFill>
                  <a:schemeClr val="tx2"/>
                </a:solidFill>
                <a:latin typeface="Courier New" panose="02070309020205020404" pitchFamily="49" charset="0"/>
                <a:cs typeface="Courier New" panose="02070309020205020404" pitchFamily="49" charset="0"/>
              </a:rPr>
              <a:t>legend</a:t>
            </a:r>
            <a:r>
              <a:rPr lang="en-US" sz="3200" dirty="0">
                <a:latin typeface="Courier New" panose="02070309020205020404" pitchFamily="49" charset="0"/>
                <a:cs typeface="Courier New" panose="02070309020205020404" pitchFamily="49" charset="0"/>
              </a:rPr>
              <a:t>&gt;</a:t>
            </a:r>
            <a:br>
              <a:rPr lang="en-US" sz="3200" dirty="0">
                <a:latin typeface="Courier New" panose="02070309020205020404" pitchFamily="49" charset="0"/>
                <a:cs typeface="Courier New" panose="02070309020205020404" pitchFamily="49" charset="0"/>
              </a:rPr>
            </a:br>
            <a:r>
              <a:rPr lang="en-US" sz="3200" dirty="0">
                <a:latin typeface="Courier New" panose="02070309020205020404" pitchFamily="49" charset="0"/>
                <a:cs typeface="Courier New" panose="02070309020205020404" pitchFamily="49" charset="0"/>
              </a:rPr>
              <a:t>	...</a:t>
            </a:r>
          </a:p>
          <a:p>
            <a:pPr marL="0" indent="0">
              <a:buNone/>
            </a:pPr>
            <a:r>
              <a:rPr lang="en-US" sz="3200" dirty="0">
                <a:latin typeface="Courier New" panose="02070309020205020404" pitchFamily="49" charset="0"/>
                <a:cs typeface="Courier New" panose="02070309020205020404" pitchFamily="49" charset="0"/>
              </a:rPr>
              <a:t>&lt;/</a:t>
            </a:r>
            <a:r>
              <a:rPr lang="en-US" sz="3200" b="1" dirty="0" err="1">
                <a:solidFill>
                  <a:schemeClr val="tx2"/>
                </a:solidFill>
                <a:latin typeface="Courier New" panose="02070309020205020404" pitchFamily="49" charset="0"/>
                <a:cs typeface="Courier New" panose="02070309020205020404" pitchFamily="49" charset="0"/>
              </a:rPr>
              <a:t>fieldset</a:t>
            </a:r>
            <a:r>
              <a:rPr lang="en-US" sz="3200" dirty="0">
                <a:latin typeface="Courier New" panose="02070309020205020404" pitchFamily="49" charset="0"/>
                <a:cs typeface="Courier New" panose="02070309020205020404" pitchFamily="49" charset="0"/>
              </a:rPr>
              <a:t>&gt;</a:t>
            </a:r>
          </a:p>
        </p:txBody>
      </p:sp>
      <p:pic>
        <p:nvPicPr>
          <p:cNvPr id="3" name="Picture 2" descr="screenshot of a fieldset with the legend Are you a current customer? and radio buttons for yes and no.">
            <a:extLst>
              <a:ext uri="{FF2B5EF4-FFF2-40B4-BE49-F238E27FC236}">
                <a16:creationId xmlns:a16="http://schemas.microsoft.com/office/drawing/2014/main" id="{E63E861E-1F6C-EB33-8436-56607E41CE31}"/>
              </a:ext>
            </a:extLst>
          </p:cNvPr>
          <p:cNvPicPr>
            <a:picLocks noChangeAspect="1"/>
          </p:cNvPicPr>
          <p:nvPr/>
        </p:nvPicPr>
        <p:blipFill>
          <a:blip r:embed="rId3"/>
          <a:stretch>
            <a:fillRect/>
          </a:stretch>
        </p:blipFill>
        <p:spPr>
          <a:xfrm>
            <a:off x="4152900" y="4038600"/>
            <a:ext cx="3886200" cy="1848160"/>
          </a:xfrm>
          <a:prstGeom prst="rect">
            <a:avLst/>
          </a:prstGeom>
          <a:ln>
            <a:solidFill>
              <a:schemeClr val="tx1">
                <a:lumMod val="60000"/>
                <a:lumOff val="40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50364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cs typeface="Courier New" panose="02070309020205020404" pitchFamily="49" charset="0"/>
              </a:rPr>
              <a:t>Radio Buttons</a:t>
            </a:r>
            <a:endParaRPr lang="en-US" b="1" dirty="0"/>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endParaRPr lang="en-US" sz="3600" dirty="0">
              <a:latin typeface="Courier New" panose="02070309020205020404" pitchFamily="49" charset="0"/>
              <a:cs typeface="Courier New" panose="02070309020205020404" pitchFamily="49" charset="0"/>
            </a:endParaRPr>
          </a:p>
          <a:p>
            <a:pPr marL="0" indent="0">
              <a:buNone/>
            </a:pPr>
            <a:r>
              <a:rPr lang="en-US" sz="3200" dirty="0">
                <a:latin typeface="Courier New" panose="02070309020205020404" pitchFamily="49" charset="0"/>
                <a:cs typeface="Courier New" panose="02070309020205020404" pitchFamily="49" charset="0"/>
              </a:rPr>
              <a:t>&lt;label for="yes"&gt; </a:t>
            </a:r>
            <a:br>
              <a:rPr lang="en-US" sz="3200" dirty="0">
                <a:latin typeface="Courier New" panose="02070309020205020404" pitchFamily="49" charset="0"/>
                <a:cs typeface="Courier New" panose="02070309020205020404" pitchFamily="49" charset="0"/>
              </a:rPr>
            </a:br>
            <a:r>
              <a:rPr lang="en-US" sz="3200" dirty="0">
                <a:latin typeface="Courier New" panose="02070309020205020404" pitchFamily="49" charset="0"/>
                <a:cs typeface="Courier New" panose="02070309020205020404" pitchFamily="49" charset="0"/>
              </a:rPr>
              <a:t>&lt;input </a:t>
            </a:r>
            <a:r>
              <a:rPr lang="en-US" sz="3200" b="1" dirty="0">
                <a:solidFill>
                  <a:schemeClr val="tx2"/>
                </a:solidFill>
                <a:latin typeface="Courier New" panose="02070309020205020404" pitchFamily="49" charset="0"/>
                <a:cs typeface="Courier New" panose="02070309020205020404" pitchFamily="49" charset="0"/>
              </a:rPr>
              <a:t>name="customer"</a:t>
            </a:r>
            <a:r>
              <a:rPr lang="en-US" sz="3200" dirty="0">
                <a:solidFill>
                  <a:schemeClr val="tx2"/>
                </a:solidFill>
                <a:latin typeface="Courier New" panose="02070309020205020404" pitchFamily="49" charset="0"/>
                <a:cs typeface="Courier New" panose="02070309020205020404" pitchFamily="49" charset="0"/>
              </a:rPr>
              <a:t> </a:t>
            </a:r>
            <a:r>
              <a:rPr lang="en-US" sz="3200" b="1" dirty="0">
                <a:solidFill>
                  <a:schemeClr val="bg2">
                    <a:lumMod val="10000"/>
                  </a:schemeClr>
                </a:solidFill>
                <a:latin typeface="Courier New" panose="02070309020205020404" pitchFamily="49" charset="0"/>
                <a:cs typeface="Courier New" panose="02070309020205020404" pitchFamily="49" charset="0"/>
              </a:rPr>
              <a:t>type="radio" </a:t>
            </a:r>
            <a:r>
              <a:rPr lang="en-US" sz="3200" dirty="0">
                <a:latin typeface="Courier New" panose="02070309020205020404" pitchFamily="49" charset="0"/>
                <a:cs typeface="Courier New" panose="02070309020205020404" pitchFamily="49" charset="0"/>
              </a:rPr>
              <a:t>id="yes"&gt;Yes&lt;/label&gt;</a:t>
            </a:r>
            <a:br>
              <a:rPr lang="en-US" sz="3200" dirty="0">
                <a:latin typeface="Courier New" panose="02070309020205020404" pitchFamily="49" charset="0"/>
                <a:cs typeface="Courier New" panose="02070309020205020404" pitchFamily="49" charset="0"/>
              </a:rPr>
            </a:br>
            <a:br>
              <a:rPr lang="en-US" sz="3200" dirty="0">
                <a:latin typeface="Courier New" panose="02070309020205020404" pitchFamily="49" charset="0"/>
                <a:cs typeface="Courier New" panose="02070309020205020404" pitchFamily="49" charset="0"/>
              </a:rPr>
            </a:br>
            <a:r>
              <a:rPr lang="en-US" sz="3200" dirty="0">
                <a:latin typeface="Courier New" panose="02070309020205020404" pitchFamily="49" charset="0"/>
                <a:cs typeface="Courier New" panose="02070309020205020404" pitchFamily="49" charset="0"/>
              </a:rPr>
              <a:t>&lt;label for="no"&gt; </a:t>
            </a:r>
            <a:br>
              <a:rPr lang="en-US" sz="3200" dirty="0">
                <a:latin typeface="Courier New" panose="02070309020205020404" pitchFamily="49" charset="0"/>
                <a:cs typeface="Courier New" panose="02070309020205020404" pitchFamily="49" charset="0"/>
              </a:rPr>
            </a:br>
            <a:r>
              <a:rPr lang="en-US" sz="3200" dirty="0">
                <a:latin typeface="Courier New" panose="02070309020205020404" pitchFamily="49" charset="0"/>
                <a:cs typeface="Courier New" panose="02070309020205020404" pitchFamily="49" charset="0"/>
              </a:rPr>
              <a:t>&lt;input </a:t>
            </a:r>
            <a:r>
              <a:rPr lang="en-US" sz="3200" b="1" dirty="0">
                <a:solidFill>
                  <a:schemeClr val="tx2"/>
                </a:solidFill>
                <a:latin typeface="Courier New" panose="02070309020205020404" pitchFamily="49" charset="0"/>
                <a:cs typeface="Courier New" panose="02070309020205020404" pitchFamily="49" charset="0"/>
              </a:rPr>
              <a:t>name="customer" </a:t>
            </a:r>
            <a:r>
              <a:rPr lang="en-US" sz="3200" b="1" dirty="0">
                <a:solidFill>
                  <a:schemeClr val="bg2">
                    <a:lumMod val="10000"/>
                  </a:schemeClr>
                </a:solidFill>
                <a:latin typeface="Courier New" panose="02070309020205020404" pitchFamily="49" charset="0"/>
                <a:cs typeface="Courier New" panose="02070309020205020404" pitchFamily="49" charset="0"/>
              </a:rPr>
              <a:t>type="radio"</a:t>
            </a:r>
            <a:r>
              <a:rPr lang="en-US" sz="3200" dirty="0">
                <a:solidFill>
                  <a:schemeClr val="bg2">
                    <a:lumMod val="10000"/>
                  </a:schemeClr>
                </a:solidFill>
                <a:latin typeface="Courier New" panose="02070309020205020404" pitchFamily="49" charset="0"/>
                <a:cs typeface="Courier New" panose="02070309020205020404" pitchFamily="49" charset="0"/>
              </a:rPr>
              <a:t> </a:t>
            </a:r>
            <a:r>
              <a:rPr lang="en-US" sz="3200" dirty="0">
                <a:latin typeface="Courier New" panose="02070309020205020404" pitchFamily="49" charset="0"/>
                <a:cs typeface="Courier New" panose="02070309020205020404" pitchFamily="49" charset="0"/>
              </a:rPr>
              <a:t>id="no"&gt;No&lt;/label&gt;</a:t>
            </a:r>
            <a:endParaRPr lang="en-US" sz="3200" dirty="0"/>
          </a:p>
        </p:txBody>
      </p:sp>
    </p:spTree>
    <p:extLst>
      <p:ext uri="{BB962C8B-B14F-4D97-AF65-F5344CB8AC3E}">
        <p14:creationId xmlns:p14="http://schemas.microsoft.com/office/powerpoint/2010/main" val="326817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cs typeface="Courier New" panose="02070309020205020404" pitchFamily="49" charset="0"/>
              </a:rPr>
              <a:t>Checkboxes</a:t>
            </a:r>
            <a:endParaRPr lang="en-US" b="1" dirty="0"/>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a:xfrm>
            <a:off x="612648" y="1371600"/>
            <a:ext cx="6169152" cy="4754880"/>
          </a:xfrm>
        </p:spPr>
        <p:txBody>
          <a:bodyPr>
            <a:normAutofit fontScale="92500" lnSpcReduction="10000"/>
          </a:bodyPr>
          <a:lstStyle/>
          <a:p>
            <a:pPr marL="0" indent="0">
              <a:buNone/>
            </a:pPr>
            <a:r>
              <a:rPr lang="en-US" sz="3200" dirty="0">
                <a:latin typeface="Courier New" panose="02070309020205020404" pitchFamily="49" charset="0"/>
                <a:cs typeface="Courier New" panose="02070309020205020404" pitchFamily="49" charset="0"/>
              </a:rPr>
              <a:t>&lt;label </a:t>
            </a:r>
            <a:r>
              <a:rPr lang="en-US" sz="3200" b="1" dirty="0">
                <a:solidFill>
                  <a:schemeClr val="tx2"/>
                </a:solidFill>
                <a:latin typeface="Courier New" panose="02070309020205020404" pitchFamily="49" charset="0"/>
                <a:cs typeface="Courier New" panose="02070309020205020404" pitchFamily="49" charset="0"/>
              </a:rPr>
              <a:t>for="banking"</a:t>
            </a:r>
            <a:r>
              <a:rPr lang="en-US" sz="3200" dirty="0">
                <a:latin typeface="Courier New" panose="02070309020205020404" pitchFamily="49" charset="0"/>
                <a:cs typeface="Courier New" panose="02070309020205020404" pitchFamily="49" charset="0"/>
              </a:rPr>
              <a:t>&gt;</a:t>
            </a:r>
            <a:br>
              <a:rPr lang="en-US" sz="3200" dirty="0">
                <a:latin typeface="Courier New" panose="02070309020205020404" pitchFamily="49" charset="0"/>
                <a:cs typeface="Courier New" panose="02070309020205020404" pitchFamily="49" charset="0"/>
              </a:rPr>
            </a:br>
            <a:r>
              <a:rPr lang="en-US" sz="3200" dirty="0">
                <a:latin typeface="Courier New" panose="02070309020205020404" pitchFamily="49" charset="0"/>
                <a:cs typeface="Courier New" panose="02070309020205020404" pitchFamily="49" charset="0"/>
              </a:rPr>
              <a:t>&lt;input </a:t>
            </a:r>
            <a:r>
              <a:rPr lang="en-US" sz="3200" b="1" dirty="0">
                <a:solidFill>
                  <a:schemeClr val="bg2">
                    <a:lumMod val="10000"/>
                  </a:schemeClr>
                </a:solidFill>
                <a:latin typeface="Courier New" panose="02070309020205020404" pitchFamily="49" charset="0"/>
                <a:cs typeface="Courier New" panose="02070309020205020404" pitchFamily="49" charset="0"/>
              </a:rPr>
              <a:t>type="checkbox"</a:t>
            </a:r>
            <a:r>
              <a:rPr lang="en-US" sz="3200" dirty="0">
                <a:solidFill>
                  <a:schemeClr val="bg2">
                    <a:lumMod val="10000"/>
                  </a:schemeClr>
                </a:solidFill>
                <a:latin typeface="Courier New" panose="02070309020205020404" pitchFamily="49" charset="0"/>
                <a:cs typeface="Courier New" panose="02070309020205020404" pitchFamily="49" charset="0"/>
              </a:rPr>
              <a:t> </a:t>
            </a:r>
            <a:r>
              <a:rPr lang="en-US" sz="3200" b="1" dirty="0">
                <a:solidFill>
                  <a:schemeClr val="tx2"/>
                </a:solidFill>
                <a:latin typeface="Courier New" panose="02070309020205020404" pitchFamily="49" charset="0"/>
                <a:cs typeface="Courier New" panose="02070309020205020404" pitchFamily="49" charset="0"/>
              </a:rPr>
              <a:t>id="banking"</a:t>
            </a:r>
            <a:r>
              <a:rPr lang="en-US" sz="3200" dirty="0">
                <a:latin typeface="Courier New" panose="02070309020205020404" pitchFamily="49" charset="0"/>
                <a:cs typeface="Courier New" panose="02070309020205020404" pitchFamily="49" charset="0"/>
              </a:rPr>
              <a:t> name="banking" ...&gt;</a:t>
            </a:r>
            <a:br>
              <a:rPr lang="en-US" sz="3200" dirty="0">
                <a:latin typeface="Courier New" panose="02070309020205020404" pitchFamily="49" charset="0"/>
                <a:cs typeface="Courier New" panose="02070309020205020404" pitchFamily="49" charset="0"/>
              </a:rPr>
            </a:br>
            <a:r>
              <a:rPr lang="en-US" sz="3200" dirty="0">
                <a:latin typeface="Courier New" panose="02070309020205020404" pitchFamily="49" charset="0"/>
                <a:cs typeface="Courier New" panose="02070309020205020404" pitchFamily="49" charset="0"/>
              </a:rPr>
              <a:t>Banking&lt;/label&gt;</a:t>
            </a:r>
            <a:br>
              <a:rPr lang="en-US" sz="3200" dirty="0">
                <a:latin typeface="Courier New" panose="02070309020205020404" pitchFamily="49" charset="0"/>
                <a:cs typeface="Courier New" panose="02070309020205020404" pitchFamily="49" charset="0"/>
              </a:rPr>
            </a:br>
            <a:endParaRPr lang="en-US" sz="3200" dirty="0">
              <a:latin typeface="Courier New" panose="02070309020205020404" pitchFamily="49" charset="0"/>
              <a:cs typeface="Courier New" panose="02070309020205020404" pitchFamily="49" charset="0"/>
            </a:endParaRPr>
          </a:p>
          <a:p>
            <a:pPr marL="0" indent="0">
              <a:buNone/>
            </a:pPr>
            <a:r>
              <a:rPr lang="en-US" sz="3200" dirty="0">
                <a:latin typeface="Courier New" panose="02070309020205020404" pitchFamily="49" charset="0"/>
                <a:cs typeface="Courier New" panose="02070309020205020404" pitchFamily="49" charset="0"/>
              </a:rPr>
              <a:t>&lt;label </a:t>
            </a:r>
            <a:r>
              <a:rPr lang="en-US" sz="3200" b="1" dirty="0">
                <a:solidFill>
                  <a:schemeClr val="tx2"/>
                </a:solidFill>
                <a:latin typeface="Courier New" panose="02070309020205020404" pitchFamily="49" charset="0"/>
                <a:cs typeface="Courier New" panose="02070309020205020404" pitchFamily="49" charset="0"/>
              </a:rPr>
              <a:t>for="investments"</a:t>
            </a:r>
            <a:r>
              <a:rPr lang="en-US" sz="3200" dirty="0">
                <a:latin typeface="Courier New" panose="02070309020205020404" pitchFamily="49" charset="0"/>
                <a:cs typeface="Courier New" panose="02070309020205020404" pitchFamily="49" charset="0"/>
              </a:rPr>
              <a:t>&gt;</a:t>
            </a:r>
            <a:br>
              <a:rPr lang="en-US" sz="3200" dirty="0">
                <a:latin typeface="Courier New" panose="02070309020205020404" pitchFamily="49" charset="0"/>
                <a:cs typeface="Courier New" panose="02070309020205020404" pitchFamily="49" charset="0"/>
              </a:rPr>
            </a:br>
            <a:r>
              <a:rPr lang="en-US" sz="3200" dirty="0">
                <a:latin typeface="Courier New" panose="02070309020205020404" pitchFamily="49" charset="0"/>
                <a:cs typeface="Courier New" panose="02070309020205020404" pitchFamily="49" charset="0"/>
              </a:rPr>
              <a:t>&lt;input </a:t>
            </a:r>
            <a:r>
              <a:rPr lang="en-US" sz="3200" b="1" dirty="0">
                <a:solidFill>
                  <a:schemeClr val="bg2">
                    <a:lumMod val="10000"/>
                  </a:schemeClr>
                </a:solidFill>
                <a:latin typeface="Courier New" panose="02070309020205020404" pitchFamily="49" charset="0"/>
                <a:cs typeface="Courier New" panose="02070309020205020404" pitchFamily="49" charset="0"/>
              </a:rPr>
              <a:t>type="checkbox"</a:t>
            </a:r>
            <a:r>
              <a:rPr lang="en-US" sz="3200" dirty="0">
                <a:solidFill>
                  <a:schemeClr val="bg2">
                    <a:lumMod val="10000"/>
                  </a:schemeClr>
                </a:solidFill>
                <a:latin typeface="Courier New" panose="02070309020205020404" pitchFamily="49" charset="0"/>
                <a:cs typeface="Courier New" panose="02070309020205020404" pitchFamily="49" charset="0"/>
              </a:rPr>
              <a:t> </a:t>
            </a:r>
            <a:r>
              <a:rPr lang="en-US" sz="3200" b="1" dirty="0">
                <a:solidFill>
                  <a:schemeClr val="tx2"/>
                </a:solidFill>
                <a:latin typeface="Courier New" panose="02070309020205020404" pitchFamily="49" charset="0"/>
                <a:cs typeface="Courier New" panose="02070309020205020404" pitchFamily="49" charset="0"/>
              </a:rPr>
              <a:t>id="investments"</a:t>
            </a:r>
            <a:r>
              <a:rPr lang="en-US" sz="3200" dirty="0">
                <a:latin typeface="Courier New" panose="02070309020205020404" pitchFamily="49" charset="0"/>
                <a:cs typeface="Courier New" panose="02070309020205020404" pitchFamily="49" charset="0"/>
              </a:rPr>
              <a:t> name="investments" ...&gt;</a:t>
            </a:r>
          </a:p>
          <a:p>
            <a:pPr marL="0" indent="0">
              <a:buNone/>
            </a:pPr>
            <a:r>
              <a:rPr lang="en-US" sz="3200" dirty="0">
                <a:latin typeface="Courier New" panose="02070309020205020404" pitchFamily="49" charset="0"/>
                <a:cs typeface="Courier New" panose="02070309020205020404" pitchFamily="49" charset="0"/>
              </a:rPr>
              <a:t>Investments&lt;/label&gt;</a:t>
            </a:r>
          </a:p>
        </p:txBody>
      </p:sp>
      <p:pic>
        <p:nvPicPr>
          <p:cNvPr id="3" name="Picture 2" descr="screenshot of a group of four checkboxes with a legend">
            <a:extLst>
              <a:ext uri="{FF2B5EF4-FFF2-40B4-BE49-F238E27FC236}">
                <a16:creationId xmlns:a16="http://schemas.microsoft.com/office/drawing/2014/main" id="{0A2D919E-27EE-D7BD-A2F3-7E128A66213B}"/>
              </a:ext>
            </a:extLst>
          </p:cNvPr>
          <p:cNvPicPr>
            <a:picLocks noChangeAspect="1"/>
          </p:cNvPicPr>
          <p:nvPr/>
        </p:nvPicPr>
        <p:blipFill>
          <a:blip r:embed="rId3"/>
          <a:stretch>
            <a:fillRect/>
          </a:stretch>
        </p:blipFill>
        <p:spPr>
          <a:xfrm>
            <a:off x="7331371" y="1219200"/>
            <a:ext cx="4247981" cy="3276600"/>
          </a:xfrm>
          <a:prstGeom prst="rect">
            <a:avLst/>
          </a:prstGeom>
        </p:spPr>
      </p:pic>
    </p:spTree>
    <p:extLst>
      <p:ext uri="{BB962C8B-B14F-4D97-AF65-F5344CB8AC3E}">
        <p14:creationId xmlns:p14="http://schemas.microsoft.com/office/powerpoint/2010/main" val="1031835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p:txBody>
          <a:bodyPr>
            <a:normAutofit/>
          </a:bodyPr>
          <a:lstStyle/>
          <a:p>
            <a:r>
              <a:rPr lang="en-US" b="1" dirty="0"/>
              <a:t>Marking Required Fields</a:t>
            </a:r>
          </a:p>
        </p:txBody>
      </p:sp>
      <p:sp>
        <p:nvSpPr>
          <p:cNvPr id="13" name="Content Placeholder 12">
            <a:extLst>
              <a:ext uri="{FF2B5EF4-FFF2-40B4-BE49-F238E27FC236}">
                <a16:creationId xmlns:a16="http://schemas.microsoft.com/office/drawing/2014/main" id="{ABAEE544-8FB3-4E56-91A9-A6964539DCB7}"/>
              </a:ext>
            </a:extLst>
          </p:cNvPr>
          <p:cNvSpPr>
            <a:spLocks noGrp="1"/>
          </p:cNvSpPr>
          <p:nvPr>
            <p:ph type="body" sz="quarter" idx="10"/>
          </p:nvPr>
        </p:nvSpPr>
        <p:spPr/>
        <p:txBody>
          <a:bodyPr/>
          <a:lstStyle/>
          <a:p>
            <a:pPr marL="0" indent="0">
              <a:buNone/>
            </a:pPr>
            <a:endParaRPr lang="en-US" sz="3600" b="1" dirty="0"/>
          </a:p>
          <a:p>
            <a:pPr marL="0" indent="0">
              <a:buNone/>
            </a:pPr>
            <a:r>
              <a:rPr lang="en-US" sz="3600" dirty="0"/>
              <a:t>Provide a visible indication of required fields.</a:t>
            </a:r>
            <a:endParaRPr lang="en-US" sz="3600" b="1" dirty="0"/>
          </a:p>
          <a:p>
            <a:pPr marL="0" indent="0">
              <a:buNone/>
            </a:pPr>
            <a:endParaRPr lang="en-US" sz="3600" b="1" dirty="0"/>
          </a:p>
          <a:p>
            <a:pPr marL="0" indent="0">
              <a:buNone/>
            </a:pPr>
            <a:r>
              <a:rPr lang="en-US" sz="3600" dirty="0"/>
              <a:t>Include either the </a:t>
            </a:r>
            <a:r>
              <a:rPr lang="en-US" sz="3600" b="1" dirty="0">
                <a:solidFill>
                  <a:schemeClr val="tx2"/>
                </a:solidFill>
                <a:latin typeface="Courier New" panose="02070309020205020404" pitchFamily="49" charset="0"/>
                <a:cs typeface="Courier New" panose="02070309020205020404" pitchFamily="49" charset="0"/>
              </a:rPr>
              <a:t>required</a:t>
            </a:r>
            <a:r>
              <a:rPr lang="en-US" sz="3600" dirty="0"/>
              <a:t> or the </a:t>
            </a:r>
            <a:r>
              <a:rPr lang="en-US" sz="3600" b="1" dirty="0">
                <a:solidFill>
                  <a:schemeClr val="tx2"/>
                </a:solidFill>
                <a:latin typeface="Courier New" panose="02070309020205020404" pitchFamily="49" charset="0"/>
                <a:cs typeface="Courier New" panose="02070309020205020404" pitchFamily="49" charset="0"/>
              </a:rPr>
              <a:t>aria-required="true"</a:t>
            </a:r>
            <a:r>
              <a:rPr lang="en-US" sz="3600" b="1" dirty="0"/>
              <a:t> </a:t>
            </a:r>
            <a:r>
              <a:rPr lang="en-US" sz="3600" dirty="0"/>
              <a:t>attribute to programmatically mark a field as required.</a:t>
            </a:r>
          </a:p>
          <a:p>
            <a:pPr marL="0" indent="0">
              <a:buNone/>
            </a:pPr>
            <a:endParaRPr lang="en-US" dirty="0"/>
          </a:p>
        </p:txBody>
      </p:sp>
    </p:spTree>
    <p:extLst>
      <p:ext uri="{BB962C8B-B14F-4D97-AF65-F5344CB8AC3E}">
        <p14:creationId xmlns:p14="http://schemas.microsoft.com/office/powerpoint/2010/main" val="107775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C98FE2-CCD6-4D2E-9F61-492A37769CB3}"/>
              </a:ext>
            </a:extLst>
          </p:cNvPr>
          <p:cNvSpPr>
            <a:spLocks noGrp="1"/>
          </p:cNvSpPr>
          <p:nvPr>
            <p:ph type="title"/>
          </p:nvPr>
        </p:nvSpPr>
        <p:spPr>
          <a:xfrm>
            <a:off x="503447" y="365125"/>
            <a:ext cx="6212454" cy="854075"/>
          </a:xfrm>
        </p:spPr>
        <p:txBody>
          <a:bodyPr vert="horz" lIns="91440" tIns="45720" rIns="91440" bIns="45720" rtlCol="0" anchor="ctr">
            <a:normAutofit/>
          </a:bodyPr>
          <a:lstStyle/>
          <a:p>
            <a:r>
              <a:rPr lang="en-US" b="1" dirty="0">
                <a:solidFill>
                  <a:schemeClr val="tx2"/>
                </a:solidFill>
                <a:latin typeface="+mj-lt"/>
                <a:ea typeface="+mj-ea"/>
                <a:cs typeface="+mj-cs"/>
              </a:rPr>
              <a:t>Rachele DiTullio </a:t>
            </a:r>
            <a:r>
              <a:rPr lang="en-US" sz="2400" b="1" dirty="0">
                <a:solidFill>
                  <a:schemeClr val="tx2"/>
                </a:solidFill>
                <a:latin typeface="+mj-lt"/>
                <a:ea typeface="+mj-ea"/>
                <a:cs typeface="+mj-cs"/>
              </a:rPr>
              <a:t>(she/they)</a:t>
            </a:r>
            <a:endParaRPr lang="en-US" b="1" dirty="0">
              <a:solidFill>
                <a:schemeClr val="tx2"/>
              </a:solidFill>
              <a:latin typeface="+mj-lt"/>
              <a:ea typeface="+mj-ea"/>
              <a:cs typeface="+mj-cs"/>
            </a:endParaRPr>
          </a:p>
        </p:txBody>
      </p:sp>
      <p:sp>
        <p:nvSpPr>
          <p:cNvPr id="8" name="Content Placeholder 7">
            <a:extLst>
              <a:ext uri="{FF2B5EF4-FFF2-40B4-BE49-F238E27FC236}">
                <a16:creationId xmlns:a16="http://schemas.microsoft.com/office/drawing/2014/main" id="{C2AFEF8A-F3A4-4E90-B603-DE437501C288}"/>
              </a:ext>
            </a:extLst>
          </p:cNvPr>
          <p:cNvSpPr>
            <a:spLocks noGrp="1"/>
          </p:cNvSpPr>
          <p:nvPr>
            <p:ph sz="quarter" idx="10"/>
          </p:nvPr>
        </p:nvSpPr>
        <p:spPr>
          <a:xfrm>
            <a:off x="685800" y="1459688"/>
            <a:ext cx="6212872" cy="4407712"/>
          </a:xfrm>
        </p:spPr>
        <p:txBody>
          <a:bodyPr vert="horz" lIns="91440" tIns="45720" rIns="91440" bIns="45720" rtlCol="0">
            <a:normAutofit/>
          </a:bodyPr>
          <a:lstStyle/>
          <a:p>
            <a:pPr marL="514350" indent="-457200">
              <a:buFont typeface="Arial" panose="020B0604020202020204" pitchFamily="34" charset="0"/>
              <a:buChar char="•"/>
            </a:pPr>
            <a:r>
              <a:rPr lang="en-US" sz="2800" dirty="0">
                <a:solidFill>
                  <a:schemeClr val="tx1"/>
                </a:solidFill>
              </a:rPr>
              <a:t>Web developer for many years</a:t>
            </a:r>
          </a:p>
          <a:p>
            <a:pPr marL="514350" indent="-457200">
              <a:buFont typeface="Arial" panose="020B0604020202020204" pitchFamily="34" charset="0"/>
              <a:buChar char="•"/>
            </a:pPr>
            <a:r>
              <a:rPr lang="en-US" sz="2800" dirty="0">
                <a:solidFill>
                  <a:schemeClr val="tx1"/>
                </a:solidFill>
              </a:rPr>
              <a:t>Graduate school for Information Studies (UXD)</a:t>
            </a:r>
          </a:p>
          <a:p>
            <a:pPr marL="514350" indent="-457200">
              <a:buFont typeface="Arial" panose="020B0604020202020204" pitchFamily="34" charset="0"/>
              <a:buChar char="•"/>
            </a:pPr>
            <a:r>
              <a:rPr lang="en-US" sz="2800" dirty="0">
                <a:solidFill>
                  <a:schemeClr val="tx1"/>
                </a:solidFill>
              </a:rPr>
              <a:t>Learned accessibility and became a Certified Professional in Web Accessibility (CPWA)</a:t>
            </a:r>
          </a:p>
          <a:p>
            <a:pPr marL="514350" indent="-457200">
              <a:buFont typeface="Arial" panose="020B0604020202020204" pitchFamily="34" charset="0"/>
              <a:buChar char="•"/>
            </a:pPr>
            <a:r>
              <a:rPr lang="en-US" sz="2800" dirty="0">
                <a:solidFill>
                  <a:schemeClr val="tx1"/>
                </a:solidFill>
              </a:rPr>
              <a:t>Progressed from software engineering to accessibility engineering in 2021</a:t>
            </a:r>
          </a:p>
          <a:p>
            <a:pPr indent="-228600">
              <a:buFont typeface="Arial" panose="020B0604020202020204" pitchFamily="34" charset="0"/>
              <a:buChar char="•"/>
            </a:pPr>
            <a:endParaRPr lang="en-US" dirty="0">
              <a:solidFill>
                <a:schemeClr val="tx1"/>
              </a:solidFill>
            </a:endParaRPr>
          </a:p>
        </p:txBody>
      </p:sp>
      <p:pic>
        <p:nvPicPr>
          <p:cNvPr id="7" name="Picture Placeholder 6" descr="Rachele DiTullio a white woman with short brown hair who is gender non-binary.">
            <a:extLst>
              <a:ext uri="{FF2B5EF4-FFF2-40B4-BE49-F238E27FC236}">
                <a16:creationId xmlns:a16="http://schemas.microsoft.com/office/drawing/2014/main" id="{69E4B2A4-E3AD-45BF-8608-B3E8ED5E4310}"/>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9949" r="9949"/>
          <a:stretch/>
        </p:blipFill>
        <p:spPr>
          <a:prstGeom prst="rect">
            <a:avLst/>
          </a:prstGeom>
        </p:spPr>
      </p:pic>
    </p:spTree>
    <p:extLst>
      <p:ext uri="{BB962C8B-B14F-4D97-AF65-F5344CB8AC3E}">
        <p14:creationId xmlns:p14="http://schemas.microsoft.com/office/powerpoint/2010/main" val="252645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latin typeface="Courier New" panose="02070309020205020404" pitchFamily="49" charset="0"/>
                <a:cs typeface="Courier New" panose="02070309020205020404" pitchFamily="49" charset="0"/>
              </a:rPr>
              <a:t>required</a:t>
            </a:r>
            <a:r>
              <a:rPr lang="en-US" b="1" dirty="0">
                <a:cs typeface="Courier New" panose="02070309020205020404" pitchFamily="49" charset="0"/>
              </a:rPr>
              <a:t> &amp; </a:t>
            </a:r>
            <a:r>
              <a:rPr lang="en-US" b="1" dirty="0">
                <a:latin typeface="Courier New" panose="02070309020205020404" pitchFamily="49" charset="0"/>
                <a:cs typeface="Courier New" panose="02070309020205020404" pitchFamily="49" charset="0"/>
              </a:rPr>
              <a:t>aria-required</a:t>
            </a: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r>
              <a:rPr lang="en-US" sz="3200" b="0" dirty="0">
                <a:solidFill>
                  <a:schemeClr val="bg2">
                    <a:lumMod val="10000"/>
                  </a:schemeClr>
                </a:solidFill>
                <a:effectLst/>
                <a:latin typeface="Courier New" panose="02070309020205020404" pitchFamily="49" charset="0"/>
                <a:cs typeface="Courier New" panose="02070309020205020404" pitchFamily="49" charset="0"/>
              </a:rPr>
              <a:t>&lt;p&gt;</a:t>
            </a:r>
            <a:r>
              <a:rPr lang="en-US" sz="3200" b="1" dirty="0">
                <a:solidFill>
                  <a:schemeClr val="bg2">
                    <a:lumMod val="10000"/>
                  </a:schemeClr>
                </a:solidFill>
                <a:effectLst/>
                <a:latin typeface="Courier New" panose="02070309020205020404" pitchFamily="49" charset="0"/>
                <a:cs typeface="Courier New" panose="02070309020205020404" pitchFamily="49" charset="0"/>
              </a:rPr>
              <a:t>* indicates </a:t>
            </a:r>
            <a:r>
              <a:rPr lang="en-US" sz="3200" b="1">
                <a:solidFill>
                  <a:schemeClr val="bg2">
                    <a:lumMod val="10000"/>
                  </a:schemeClr>
                </a:solidFill>
                <a:effectLst/>
                <a:latin typeface="Courier New" panose="02070309020205020404" pitchFamily="49" charset="0"/>
                <a:cs typeface="Courier New" panose="02070309020205020404" pitchFamily="49" charset="0"/>
              </a:rPr>
              <a:t>required field.</a:t>
            </a:r>
            <a:r>
              <a:rPr lang="en-US" sz="3200" b="0">
                <a:solidFill>
                  <a:schemeClr val="bg2">
                    <a:lumMod val="10000"/>
                  </a:schemeClr>
                </a:solidFill>
                <a:effectLst/>
                <a:latin typeface="Courier New" panose="02070309020205020404" pitchFamily="49" charset="0"/>
                <a:cs typeface="Courier New" panose="02070309020205020404" pitchFamily="49" charset="0"/>
              </a:rPr>
              <a:t>&lt;/</a:t>
            </a:r>
            <a:r>
              <a:rPr lang="en-US" sz="3200" b="0" dirty="0">
                <a:solidFill>
                  <a:schemeClr val="bg2">
                    <a:lumMod val="10000"/>
                  </a:schemeClr>
                </a:solidFill>
                <a:effectLst/>
                <a:latin typeface="Courier New" panose="02070309020205020404" pitchFamily="49" charset="0"/>
                <a:cs typeface="Courier New" panose="02070309020205020404" pitchFamily="49" charset="0"/>
              </a:rPr>
              <a:t>p&gt;</a:t>
            </a:r>
          </a:p>
          <a:p>
            <a:pPr marL="0" indent="0">
              <a:buNone/>
            </a:pPr>
            <a:r>
              <a:rPr lang="en-US" sz="3600" dirty="0">
                <a:latin typeface="Courier New" panose="02070309020205020404" pitchFamily="49" charset="0"/>
                <a:cs typeface="Courier New" panose="02070309020205020404" pitchFamily="49" charset="0"/>
              </a:rPr>
              <a:t>...</a:t>
            </a:r>
          </a:p>
          <a:p>
            <a:pPr marL="0" indent="0">
              <a:buNone/>
            </a:pPr>
            <a:r>
              <a:rPr lang="en-US" sz="3600" dirty="0">
                <a:latin typeface="Courier New" panose="02070309020205020404" pitchFamily="49" charset="0"/>
                <a:cs typeface="Courier New" panose="02070309020205020404" pitchFamily="49" charset="0"/>
              </a:rPr>
              <a:t>&lt;input type="text" </a:t>
            </a:r>
            <a:r>
              <a:rPr lang="en-US" sz="3600" b="1" dirty="0">
                <a:solidFill>
                  <a:schemeClr val="tx2"/>
                </a:solidFill>
                <a:latin typeface="Courier New" panose="02070309020205020404" pitchFamily="49" charset="0"/>
                <a:cs typeface="Courier New" panose="02070309020205020404" pitchFamily="49" charset="0"/>
              </a:rPr>
              <a:t>required</a:t>
            </a:r>
            <a:r>
              <a:rPr lang="en-US" sz="3600" dirty="0">
                <a:latin typeface="Courier New" panose="02070309020205020404" pitchFamily="49" charset="0"/>
                <a:cs typeface="Courier New" panose="02070309020205020404" pitchFamily="49" charset="0"/>
              </a:rPr>
              <a:t> ...&gt;</a:t>
            </a:r>
          </a:p>
          <a:p>
            <a:pPr marL="0" indent="0">
              <a:buNone/>
            </a:pPr>
            <a:r>
              <a:rPr lang="en-US" sz="3600" b="1" dirty="0">
                <a:latin typeface="Courier New" panose="02070309020205020404" pitchFamily="49" charset="0"/>
                <a:cs typeface="Courier New" panose="02070309020205020404" pitchFamily="49" charset="0"/>
              </a:rPr>
              <a:t>or</a:t>
            </a:r>
          </a:p>
          <a:p>
            <a:pPr marL="0" indent="0">
              <a:buNone/>
            </a:pPr>
            <a:r>
              <a:rPr lang="en-US" sz="3600" dirty="0">
                <a:latin typeface="Courier New" panose="02070309020205020404" pitchFamily="49" charset="0"/>
                <a:cs typeface="Courier New" panose="02070309020205020404" pitchFamily="49" charset="0"/>
              </a:rPr>
              <a:t>&lt;input type="text" </a:t>
            </a:r>
            <a:r>
              <a:rPr lang="en-US" sz="3600" b="1" dirty="0">
                <a:solidFill>
                  <a:schemeClr val="tx2"/>
                </a:solidFill>
                <a:latin typeface="Courier New" panose="02070309020205020404" pitchFamily="49" charset="0"/>
                <a:cs typeface="Courier New" panose="02070309020205020404" pitchFamily="49" charset="0"/>
              </a:rPr>
              <a:t>aria-required="true"</a:t>
            </a:r>
            <a:r>
              <a:rPr lang="en-US" sz="3600" dirty="0">
                <a:solidFill>
                  <a:schemeClr val="tx2"/>
                </a:solidFill>
                <a:latin typeface="Courier New" panose="02070309020205020404" pitchFamily="49" charset="0"/>
                <a:cs typeface="Courier New" panose="02070309020205020404" pitchFamily="49" charset="0"/>
              </a:rPr>
              <a:t> </a:t>
            </a:r>
            <a:r>
              <a:rPr lang="en-US" sz="3600" dirty="0">
                <a:latin typeface="Courier New" panose="02070309020205020404" pitchFamily="49" charset="0"/>
                <a:cs typeface="Courier New" panose="02070309020205020404" pitchFamily="49" charset="0"/>
              </a:rPr>
              <a:t>...&gt;</a:t>
            </a:r>
          </a:p>
          <a:p>
            <a:endParaRPr lang="en-US" sz="3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22272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p:txBody>
          <a:bodyPr>
            <a:normAutofit/>
          </a:bodyPr>
          <a:lstStyle/>
          <a:p>
            <a:r>
              <a:rPr lang="en-US" b="1" dirty="0"/>
              <a:t>Required Radio Buttons and Checkboxes</a:t>
            </a:r>
          </a:p>
        </p:txBody>
      </p:sp>
      <p:sp>
        <p:nvSpPr>
          <p:cNvPr id="13" name="Content Placeholder 12">
            <a:extLst>
              <a:ext uri="{FF2B5EF4-FFF2-40B4-BE49-F238E27FC236}">
                <a16:creationId xmlns:a16="http://schemas.microsoft.com/office/drawing/2014/main" id="{ABAEE544-8FB3-4E56-91A9-A6964539DCB7}"/>
              </a:ext>
            </a:extLst>
          </p:cNvPr>
          <p:cNvSpPr>
            <a:spLocks noGrp="1"/>
          </p:cNvSpPr>
          <p:nvPr>
            <p:ph type="body" sz="quarter" idx="10"/>
          </p:nvPr>
        </p:nvSpPr>
        <p:spPr/>
        <p:txBody>
          <a:bodyPr/>
          <a:lstStyle/>
          <a:p>
            <a:pPr marL="0" indent="0">
              <a:buNone/>
            </a:pPr>
            <a:r>
              <a:rPr lang="en-US" sz="3600" dirty="0"/>
              <a:t>There is no HTML way to make groups of radio buttons or checkboxes </a:t>
            </a:r>
            <a:r>
              <a:rPr lang="en-US" sz="3600" b="1" dirty="0"/>
              <a:t>required</a:t>
            </a:r>
            <a:r>
              <a:rPr lang="en-US" sz="3600" dirty="0"/>
              <a:t>.</a:t>
            </a:r>
            <a:endParaRPr lang="en-US" sz="3600" b="1" dirty="0"/>
          </a:p>
          <a:p>
            <a:pPr marL="0" indent="0">
              <a:buNone/>
            </a:pPr>
            <a:endParaRPr lang="en-US" sz="3600" b="1" dirty="0"/>
          </a:p>
          <a:p>
            <a:pPr marL="0" indent="0">
              <a:buNone/>
            </a:pPr>
            <a:r>
              <a:rPr lang="en-US" sz="3600" dirty="0"/>
              <a:t>Use server-side scripting (JavaScript fallback) to validate if a radio button or checkbox has been selected from a group.</a:t>
            </a:r>
          </a:p>
          <a:p>
            <a:pPr marL="0" indent="0">
              <a:buNone/>
            </a:pPr>
            <a:endParaRPr lang="en-US" dirty="0"/>
          </a:p>
        </p:txBody>
      </p:sp>
    </p:spTree>
    <p:extLst>
      <p:ext uri="{BB962C8B-B14F-4D97-AF65-F5344CB8AC3E}">
        <p14:creationId xmlns:p14="http://schemas.microsoft.com/office/powerpoint/2010/main" val="2827508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p:txBody>
          <a:bodyPr>
            <a:normAutofit/>
          </a:bodyPr>
          <a:lstStyle/>
          <a:p>
            <a:r>
              <a:rPr lang="en-US" b="1" dirty="0"/>
              <a:t>Validating data formats</a:t>
            </a:r>
          </a:p>
        </p:txBody>
      </p:sp>
      <p:sp>
        <p:nvSpPr>
          <p:cNvPr id="13" name="Content Placeholder 12">
            <a:extLst>
              <a:ext uri="{FF2B5EF4-FFF2-40B4-BE49-F238E27FC236}">
                <a16:creationId xmlns:a16="http://schemas.microsoft.com/office/drawing/2014/main" id="{ABAEE544-8FB3-4E56-91A9-A6964539DCB7}"/>
              </a:ext>
            </a:extLst>
          </p:cNvPr>
          <p:cNvSpPr>
            <a:spLocks noGrp="1"/>
          </p:cNvSpPr>
          <p:nvPr>
            <p:ph type="body" sz="quarter" idx="10"/>
          </p:nvPr>
        </p:nvSpPr>
        <p:spPr/>
        <p:txBody>
          <a:bodyPr>
            <a:normAutofit/>
          </a:bodyPr>
          <a:lstStyle/>
          <a:p>
            <a:pPr marL="0" indent="0">
              <a:buNone/>
            </a:pPr>
            <a:r>
              <a:rPr lang="en-US" sz="3600" dirty="0"/>
              <a:t>Add the </a:t>
            </a:r>
            <a:r>
              <a:rPr lang="en-US" sz="3600" b="1" dirty="0">
                <a:solidFill>
                  <a:schemeClr val="tx2"/>
                </a:solidFill>
                <a:latin typeface="Courier New" panose="02070309020205020404" pitchFamily="49" charset="0"/>
                <a:cs typeface="Courier New" panose="02070309020205020404" pitchFamily="49" charset="0"/>
              </a:rPr>
              <a:t>pattern</a:t>
            </a:r>
            <a:r>
              <a:rPr lang="en-US" sz="3600" dirty="0"/>
              <a:t> attribute to the </a:t>
            </a:r>
            <a:r>
              <a:rPr lang="en-US" sz="3600" dirty="0">
                <a:latin typeface="Courier New" panose="02070309020205020404" pitchFamily="49" charset="0"/>
                <a:cs typeface="Courier New" panose="02070309020205020404" pitchFamily="49" charset="0"/>
              </a:rPr>
              <a:t>&lt;input&gt;</a:t>
            </a:r>
            <a:r>
              <a:rPr lang="en-US" sz="3600" dirty="0"/>
              <a:t> element and use a regular expression to define the data format.</a:t>
            </a:r>
          </a:p>
          <a:p>
            <a:pPr marL="0" indent="0">
              <a:buNone/>
            </a:pPr>
            <a:endParaRPr lang="en-US" sz="3600" dirty="0"/>
          </a:p>
          <a:p>
            <a:pPr marL="0" indent="0">
              <a:buNone/>
            </a:pPr>
            <a:r>
              <a:rPr lang="en-US" sz="3600" dirty="0"/>
              <a:t>Include help text indicating the valid data format, e.g. </a:t>
            </a:r>
            <a:r>
              <a:rPr lang="en-US" sz="3600" i="1" dirty="0"/>
              <a:t>US 10-digit number.</a:t>
            </a:r>
          </a:p>
          <a:p>
            <a:pPr marL="0" indent="0">
              <a:buNone/>
            </a:pPr>
            <a:endParaRPr lang="en-US" dirty="0"/>
          </a:p>
        </p:txBody>
      </p:sp>
    </p:spTree>
    <p:extLst>
      <p:ext uri="{BB962C8B-B14F-4D97-AF65-F5344CB8AC3E}">
        <p14:creationId xmlns:p14="http://schemas.microsoft.com/office/powerpoint/2010/main" val="602873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dirty="0">
                <a:latin typeface="Courier New" panose="02070309020205020404" pitchFamily="49" charset="0"/>
                <a:cs typeface="Courier New" panose="02070309020205020404" pitchFamily="49" charset="0"/>
              </a:rPr>
              <a:t>p</a:t>
            </a:r>
            <a:r>
              <a:rPr lang="en-US" b="1" dirty="0">
                <a:latin typeface="Courier New" panose="02070309020205020404" pitchFamily="49" charset="0"/>
                <a:cs typeface="Courier New" panose="02070309020205020404" pitchFamily="49" charset="0"/>
              </a:rPr>
              <a:t>attern</a:t>
            </a:r>
            <a:r>
              <a:rPr lang="en-US" b="1" dirty="0">
                <a:cs typeface="Courier New" panose="02070309020205020404" pitchFamily="49" charset="0"/>
              </a:rPr>
              <a:t> Attribute</a:t>
            </a:r>
            <a:endParaRPr lang="en-US" b="1" dirty="0">
              <a:latin typeface="Courier New" panose="02070309020205020404" pitchFamily="49" charset="0"/>
              <a:cs typeface="Courier New" panose="02070309020205020404" pitchFamily="49" charset="0"/>
            </a:endParaRP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endParaRPr lang="en-US" sz="3600" dirty="0">
              <a:latin typeface="Courier New" panose="02070309020205020404" pitchFamily="49" charset="0"/>
              <a:cs typeface="Courier New" panose="02070309020205020404" pitchFamily="49" charset="0"/>
            </a:endParaRPr>
          </a:p>
          <a:p>
            <a:pPr marL="0" indent="0">
              <a:buNone/>
            </a:pPr>
            <a:r>
              <a:rPr lang="en-US" sz="3600" dirty="0">
                <a:latin typeface="Courier New" panose="02070309020205020404" pitchFamily="49" charset="0"/>
                <a:cs typeface="Courier New" panose="02070309020205020404" pitchFamily="49" charset="0"/>
              </a:rPr>
              <a:t>&lt;input </a:t>
            </a:r>
            <a:r>
              <a:rPr lang="en-US" sz="3600" b="1" dirty="0">
                <a:solidFill>
                  <a:schemeClr val="tx2"/>
                </a:solidFill>
                <a:latin typeface="Courier New" panose="02070309020205020404" pitchFamily="49" charset="0"/>
                <a:cs typeface="Courier New" panose="02070309020205020404" pitchFamily="49" charset="0"/>
              </a:rPr>
              <a:t>pattern</a:t>
            </a:r>
            <a:r>
              <a:rPr lang="en-US" sz="3600" b="1" dirty="0">
                <a:solidFill>
                  <a:schemeClr val="accent1"/>
                </a:solidFill>
                <a:latin typeface="Courier New" panose="02070309020205020404" pitchFamily="49" charset="0"/>
                <a:cs typeface="Courier New" panose="02070309020205020404" pitchFamily="49" charset="0"/>
              </a:rPr>
              <a:t>="(</a:t>
            </a:r>
            <a:r>
              <a:rPr lang="en-US" sz="3600" b="1" dirty="0">
                <a:solidFill>
                  <a:schemeClr val="accent1"/>
                </a:solidFill>
                <a:effectLst/>
                <a:latin typeface="Courier New" panose="02070309020205020404" pitchFamily="49" charset="0"/>
                <a:cs typeface="Courier New" panose="02070309020205020404" pitchFamily="49" charset="0"/>
              </a:rPr>
              <a:t>[0-9]+(-[0-9]+)+)</a:t>
            </a:r>
            <a:r>
              <a:rPr lang="en-US" sz="3600" b="1" dirty="0">
                <a:solidFill>
                  <a:schemeClr val="tx2"/>
                </a:solidFill>
                <a:latin typeface="Courier New" panose="02070309020205020404" pitchFamily="49" charset="0"/>
                <a:cs typeface="Courier New" panose="02070309020205020404" pitchFamily="49" charset="0"/>
              </a:rPr>
              <a:t>"</a:t>
            </a:r>
            <a:r>
              <a:rPr lang="en-US" sz="3600" dirty="0">
                <a:latin typeface="Courier New" panose="02070309020205020404" pitchFamily="49" charset="0"/>
                <a:cs typeface="Courier New" panose="02070309020205020404" pitchFamily="49" charset="0"/>
              </a:rPr>
              <a:t>...&gt;</a:t>
            </a:r>
          </a:p>
          <a:p>
            <a:endParaRPr lang="en-US" sz="3600" dirty="0">
              <a:latin typeface="Courier New" panose="02070309020205020404" pitchFamily="49" charset="0"/>
              <a:cs typeface="Courier New" panose="02070309020205020404" pitchFamily="49" charset="0"/>
            </a:endParaRPr>
          </a:p>
        </p:txBody>
      </p:sp>
      <p:pic>
        <p:nvPicPr>
          <p:cNvPr id="4" name="Picture 3" descr="screenshot of the Your phone number field which is optional. The field contains the number 2 and displays the error message please match the requested format, which is obfuscated by the error.">
            <a:extLst>
              <a:ext uri="{FF2B5EF4-FFF2-40B4-BE49-F238E27FC236}">
                <a16:creationId xmlns:a16="http://schemas.microsoft.com/office/drawing/2014/main" id="{6F6EF386-75D3-AC99-60F5-362245D8EDA3}"/>
              </a:ext>
            </a:extLst>
          </p:cNvPr>
          <p:cNvPicPr>
            <a:picLocks noChangeAspect="1"/>
          </p:cNvPicPr>
          <p:nvPr/>
        </p:nvPicPr>
        <p:blipFill>
          <a:blip r:embed="rId3"/>
          <a:srcRect/>
          <a:stretch/>
        </p:blipFill>
        <p:spPr>
          <a:xfrm>
            <a:off x="3588007" y="3429000"/>
            <a:ext cx="5015986" cy="1981200"/>
          </a:xfrm>
          <a:prstGeom prst="rect">
            <a:avLst/>
          </a:prstGeom>
          <a:ln>
            <a:solidFill>
              <a:schemeClr val="bg2">
                <a:lumMod val="50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925877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latin typeface="Courier New" panose="02070309020205020404" pitchFamily="49" charset="0"/>
                <a:cs typeface="Courier New" panose="02070309020205020404" pitchFamily="49" charset="0"/>
              </a:rPr>
              <a:t>aria-</a:t>
            </a:r>
            <a:r>
              <a:rPr lang="en-US" b="1" dirty="0" err="1">
                <a:latin typeface="Courier New" panose="02070309020205020404" pitchFamily="49" charset="0"/>
                <a:cs typeface="Courier New" panose="02070309020205020404" pitchFamily="49" charset="0"/>
              </a:rPr>
              <a:t>describedby</a:t>
            </a:r>
            <a:r>
              <a:rPr lang="en-US" b="1" dirty="0">
                <a:cs typeface="Courier New" panose="02070309020205020404" pitchFamily="49" charset="0"/>
              </a:rPr>
              <a:t> Attribute</a:t>
            </a:r>
            <a:endParaRPr lang="en-US" b="1" dirty="0">
              <a:latin typeface="Courier New" panose="02070309020205020404" pitchFamily="49" charset="0"/>
              <a:cs typeface="Courier New" panose="02070309020205020404" pitchFamily="49" charset="0"/>
            </a:endParaRP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endParaRPr lang="en-US" sz="3600" dirty="0">
              <a:latin typeface="Courier New" panose="02070309020205020404" pitchFamily="49" charset="0"/>
              <a:cs typeface="Courier New" panose="02070309020205020404" pitchFamily="49" charset="0"/>
            </a:endParaRPr>
          </a:p>
          <a:p>
            <a:pPr marL="0" indent="0">
              <a:buNone/>
            </a:pPr>
            <a:r>
              <a:rPr lang="en-US" sz="3600" dirty="0">
                <a:latin typeface="Courier New" panose="02070309020205020404" pitchFamily="49" charset="0"/>
                <a:cs typeface="Courier New" panose="02070309020205020404" pitchFamily="49" charset="0"/>
              </a:rPr>
              <a:t>&lt;input type="</a:t>
            </a:r>
            <a:r>
              <a:rPr lang="en-US" sz="3600" dirty="0" err="1">
                <a:latin typeface="Courier New" panose="02070309020205020404" pitchFamily="49" charset="0"/>
                <a:cs typeface="Courier New" panose="02070309020205020404" pitchFamily="49" charset="0"/>
              </a:rPr>
              <a:t>tel</a:t>
            </a:r>
            <a:r>
              <a:rPr lang="en-US" sz="3600" dirty="0">
                <a:latin typeface="Courier New" panose="02070309020205020404" pitchFamily="49" charset="0"/>
                <a:cs typeface="Courier New" panose="02070309020205020404" pitchFamily="49" charset="0"/>
              </a:rPr>
              <a:t>" ...</a:t>
            </a:r>
          </a:p>
          <a:p>
            <a:pPr marL="0" indent="0">
              <a:buNone/>
            </a:pPr>
            <a:r>
              <a:rPr lang="en-US" sz="3600" b="1" dirty="0">
                <a:solidFill>
                  <a:schemeClr val="tx2"/>
                </a:solidFill>
                <a:latin typeface="Courier New" panose="02070309020205020404" pitchFamily="49" charset="0"/>
                <a:cs typeface="Courier New" panose="02070309020205020404" pitchFamily="49" charset="0"/>
              </a:rPr>
              <a:t>aria-</a:t>
            </a:r>
            <a:r>
              <a:rPr lang="en-US" sz="3600" b="1" dirty="0" err="1">
                <a:solidFill>
                  <a:schemeClr val="tx2"/>
                </a:solidFill>
                <a:latin typeface="Courier New" panose="02070309020205020404" pitchFamily="49" charset="0"/>
                <a:cs typeface="Courier New" panose="02070309020205020404" pitchFamily="49" charset="0"/>
              </a:rPr>
              <a:t>describedby</a:t>
            </a:r>
            <a:r>
              <a:rPr lang="en-US" sz="3600" b="1" dirty="0">
                <a:solidFill>
                  <a:schemeClr val="tx2"/>
                </a:solidFill>
                <a:latin typeface="Courier New" panose="02070309020205020404" pitchFamily="49" charset="0"/>
                <a:cs typeface="Courier New" panose="02070309020205020404" pitchFamily="49" charset="0"/>
              </a:rPr>
              <a:t>="help-01"</a:t>
            </a:r>
            <a:r>
              <a:rPr lang="en-US" sz="3600" dirty="0">
                <a:latin typeface="Courier New" panose="02070309020205020404" pitchFamily="49" charset="0"/>
                <a:cs typeface="Courier New" panose="02070309020205020404" pitchFamily="49" charset="0"/>
              </a:rPr>
              <a:t>&gt;</a:t>
            </a:r>
          </a:p>
          <a:p>
            <a:pPr marL="0" indent="0">
              <a:buNone/>
            </a:pPr>
            <a:r>
              <a:rPr lang="en-US" sz="3600" dirty="0">
                <a:latin typeface="Courier New" panose="02070309020205020404" pitchFamily="49" charset="0"/>
                <a:cs typeface="Courier New" panose="02070309020205020404" pitchFamily="49" charset="0"/>
              </a:rPr>
              <a:t>...</a:t>
            </a:r>
          </a:p>
          <a:p>
            <a:pPr marL="0" indent="0">
              <a:buNone/>
            </a:pPr>
            <a:r>
              <a:rPr lang="en-US" sz="3600" dirty="0">
                <a:latin typeface="Courier New" panose="02070309020205020404" pitchFamily="49" charset="0"/>
                <a:cs typeface="Courier New" panose="02070309020205020404" pitchFamily="49" charset="0"/>
              </a:rPr>
              <a:t>&lt;div </a:t>
            </a:r>
            <a:r>
              <a:rPr lang="en-US" sz="3600" b="1" dirty="0">
                <a:solidFill>
                  <a:schemeClr val="tx2"/>
                </a:solidFill>
                <a:latin typeface="Courier New" panose="02070309020205020404" pitchFamily="49" charset="0"/>
                <a:cs typeface="Courier New" panose="02070309020205020404" pitchFamily="49" charset="0"/>
              </a:rPr>
              <a:t>id="help-01</a:t>
            </a:r>
            <a:r>
              <a:rPr lang="en-US" sz="3600" b="1">
                <a:solidFill>
                  <a:schemeClr val="tx2"/>
                </a:solidFill>
                <a:latin typeface="Courier New" panose="02070309020205020404" pitchFamily="49" charset="0"/>
                <a:cs typeface="Courier New" panose="02070309020205020404" pitchFamily="49" charset="0"/>
              </a:rPr>
              <a:t>" </a:t>
            </a:r>
            <a:r>
              <a:rPr lang="en-US" sz="3600" b="1">
                <a:solidFill>
                  <a:schemeClr val="bg2">
                    <a:lumMod val="10000"/>
                  </a:schemeClr>
                </a:solidFill>
                <a:latin typeface="Courier New" panose="02070309020205020404" pitchFamily="49" charset="0"/>
                <a:cs typeface="Courier New" panose="02070309020205020404" pitchFamily="49" charset="0"/>
              </a:rPr>
              <a:t>...</a:t>
            </a:r>
            <a:r>
              <a:rPr lang="en-US" sz="3600">
                <a:latin typeface="Courier New" panose="02070309020205020404" pitchFamily="49" charset="0"/>
                <a:cs typeface="Courier New" panose="02070309020205020404" pitchFamily="49" charset="0"/>
              </a:rPr>
              <a:t>&gt;</a:t>
            </a:r>
            <a:br>
              <a:rPr lang="en-US" sz="3600">
                <a:latin typeface="Courier New" panose="02070309020205020404" pitchFamily="49" charset="0"/>
                <a:cs typeface="Courier New" panose="02070309020205020404" pitchFamily="49" charset="0"/>
              </a:rPr>
            </a:br>
            <a:r>
              <a:rPr lang="en-US" sz="3600">
                <a:latin typeface="Courier New" panose="02070309020205020404" pitchFamily="49" charset="0"/>
                <a:cs typeface="Courier New" panose="02070309020205020404" pitchFamily="49" charset="0"/>
              </a:rPr>
              <a:t>US 10-digit number&lt;/</a:t>
            </a:r>
            <a:r>
              <a:rPr lang="en-US" sz="3600" dirty="0">
                <a:latin typeface="Courier New" panose="02070309020205020404" pitchFamily="49" charset="0"/>
                <a:cs typeface="Courier New" panose="02070309020205020404" pitchFamily="49" charset="0"/>
              </a:rPr>
              <a:t>div&gt;</a:t>
            </a:r>
          </a:p>
          <a:p>
            <a:pPr marL="0" indent="0">
              <a:buNone/>
            </a:pPr>
            <a:endParaRPr lang="en-US" sz="3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3328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err="1">
                <a:latin typeface="Courier New" panose="02070309020205020404" pitchFamily="49" charset="0"/>
                <a:cs typeface="Courier New" panose="02070309020205020404" pitchFamily="49" charset="0"/>
              </a:rPr>
              <a:t>inputmode</a:t>
            </a:r>
            <a:r>
              <a:rPr lang="en-US" b="1" dirty="0">
                <a:cs typeface="Courier New" panose="02070309020205020404" pitchFamily="49" charset="0"/>
              </a:rPr>
              <a:t> Attribute</a:t>
            </a:r>
            <a:endParaRPr lang="en-US" b="1" dirty="0">
              <a:latin typeface="Courier New" panose="02070309020205020404" pitchFamily="49" charset="0"/>
              <a:cs typeface="Courier New" panose="02070309020205020404" pitchFamily="49" charset="0"/>
            </a:endParaRP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endParaRPr lang="en-US" sz="3600" dirty="0">
              <a:latin typeface="Courier New" panose="02070309020205020404" pitchFamily="49" charset="0"/>
              <a:cs typeface="Courier New" panose="02070309020205020404" pitchFamily="49" charset="0"/>
            </a:endParaRPr>
          </a:p>
          <a:p>
            <a:pPr marL="0" indent="0">
              <a:buNone/>
            </a:pPr>
            <a:r>
              <a:rPr lang="en-US" sz="3600" dirty="0">
                <a:latin typeface="Courier New" panose="02070309020205020404" pitchFamily="49" charset="0"/>
                <a:cs typeface="Courier New" panose="02070309020205020404" pitchFamily="49" charset="0"/>
              </a:rPr>
              <a:t>&lt;input </a:t>
            </a:r>
            <a:br>
              <a:rPr lang="en-US" sz="3600" dirty="0">
                <a:latin typeface="Courier New" panose="02070309020205020404" pitchFamily="49" charset="0"/>
                <a:cs typeface="Courier New" panose="02070309020205020404" pitchFamily="49" charset="0"/>
              </a:rPr>
            </a:br>
            <a:r>
              <a:rPr lang="en-US" sz="3600" dirty="0">
                <a:latin typeface="Courier New" panose="02070309020205020404" pitchFamily="49" charset="0"/>
                <a:cs typeface="Courier New" panose="02070309020205020404" pitchFamily="49" charset="0"/>
              </a:rPr>
              <a:t>type="</a:t>
            </a:r>
            <a:r>
              <a:rPr lang="en-US" sz="3600" dirty="0" err="1">
                <a:latin typeface="Courier New" panose="02070309020205020404" pitchFamily="49" charset="0"/>
                <a:cs typeface="Courier New" panose="02070309020205020404" pitchFamily="49" charset="0"/>
              </a:rPr>
              <a:t>tel</a:t>
            </a:r>
            <a:r>
              <a:rPr lang="en-US" sz="3600" dirty="0">
                <a:latin typeface="Courier New" panose="02070309020205020404" pitchFamily="49" charset="0"/>
                <a:cs typeface="Courier New" panose="02070309020205020404" pitchFamily="49" charset="0"/>
              </a:rPr>
              <a:t>" </a:t>
            </a:r>
          </a:p>
          <a:p>
            <a:pPr marL="0" indent="0">
              <a:buNone/>
            </a:pPr>
            <a:r>
              <a:rPr lang="en-US" sz="3600" b="1" dirty="0" err="1">
                <a:solidFill>
                  <a:schemeClr val="tx2"/>
                </a:solidFill>
                <a:latin typeface="Courier New" panose="02070309020205020404" pitchFamily="49" charset="0"/>
                <a:cs typeface="Courier New" panose="02070309020205020404" pitchFamily="49" charset="0"/>
              </a:rPr>
              <a:t>inputmode</a:t>
            </a:r>
            <a:r>
              <a:rPr lang="en-US" sz="3600" b="1" dirty="0">
                <a:solidFill>
                  <a:schemeClr val="tx2"/>
                </a:solidFill>
                <a:latin typeface="Courier New" panose="02070309020205020404" pitchFamily="49" charset="0"/>
                <a:cs typeface="Courier New" panose="02070309020205020404" pitchFamily="49" charset="0"/>
              </a:rPr>
              <a:t>="</a:t>
            </a:r>
            <a:r>
              <a:rPr lang="en-US" sz="3600" b="1" dirty="0" err="1">
                <a:solidFill>
                  <a:schemeClr val="tx2"/>
                </a:solidFill>
                <a:latin typeface="Courier New" panose="02070309020205020404" pitchFamily="49" charset="0"/>
                <a:cs typeface="Courier New" panose="02070309020205020404" pitchFamily="49" charset="0"/>
              </a:rPr>
              <a:t>tel</a:t>
            </a:r>
            <a:r>
              <a:rPr lang="en-US" sz="3600" b="1" dirty="0">
                <a:solidFill>
                  <a:schemeClr val="tx2"/>
                </a:solidFill>
                <a:latin typeface="Courier New" panose="02070309020205020404" pitchFamily="49" charset="0"/>
                <a:cs typeface="Courier New" panose="02070309020205020404" pitchFamily="49" charset="0"/>
              </a:rPr>
              <a:t>"</a:t>
            </a:r>
            <a:r>
              <a:rPr lang="en-US" sz="3600" dirty="0">
                <a:solidFill>
                  <a:schemeClr val="tx2"/>
                </a:solidFill>
                <a:latin typeface="Courier New" panose="02070309020205020404" pitchFamily="49" charset="0"/>
                <a:cs typeface="Courier New" panose="02070309020205020404" pitchFamily="49" charset="0"/>
              </a:rPr>
              <a:t> </a:t>
            </a:r>
            <a:br>
              <a:rPr lang="en-US" sz="3600" dirty="0">
                <a:latin typeface="Courier New" panose="02070309020205020404" pitchFamily="49" charset="0"/>
                <a:cs typeface="Courier New" panose="02070309020205020404" pitchFamily="49" charset="0"/>
              </a:rPr>
            </a:br>
            <a:r>
              <a:rPr lang="en-US" sz="3600" dirty="0">
                <a:latin typeface="Courier New" panose="02070309020205020404" pitchFamily="49" charset="0"/>
                <a:cs typeface="Courier New" panose="02070309020205020404" pitchFamily="49" charset="0"/>
              </a:rPr>
              <a:t>...&gt;</a:t>
            </a:r>
          </a:p>
          <a:p>
            <a:endParaRPr lang="en-US" sz="3600" dirty="0">
              <a:latin typeface="Courier New" panose="02070309020205020404" pitchFamily="49" charset="0"/>
              <a:cs typeface="Courier New" panose="02070309020205020404" pitchFamily="49" charset="0"/>
            </a:endParaRPr>
          </a:p>
        </p:txBody>
      </p:sp>
      <p:grpSp>
        <p:nvGrpSpPr>
          <p:cNvPr id="3" name="Group 2">
            <a:extLst>
              <a:ext uri="{FF2B5EF4-FFF2-40B4-BE49-F238E27FC236}">
                <a16:creationId xmlns:a16="http://schemas.microsoft.com/office/drawing/2014/main" id="{2A6D68CE-342B-AD54-0E11-419C9D87EB1D}"/>
              </a:ext>
            </a:extLst>
          </p:cNvPr>
          <p:cNvGrpSpPr/>
          <p:nvPr/>
        </p:nvGrpSpPr>
        <p:grpSpPr>
          <a:xfrm>
            <a:off x="6781800" y="113605"/>
            <a:ext cx="3843936" cy="6630790"/>
            <a:chOff x="6781800" y="113605"/>
            <a:chExt cx="3843936" cy="6630790"/>
          </a:xfrm>
        </p:grpSpPr>
        <p:pic>
          <p:nvPicPr>
            <p:cNvPr id="4" name="Picture 3" descr="screenshot of a webpage on an iphone with focus in a phone number field. The numeric keypad displays and phone numbers are suggested.">
              <a:extLst>
                <a:ext uri="{FF2B5EF4-FFF2-40B4-BE49-F238E27FC236}">
                  <a16:creationId xmlns:a16="http://schemas.microsoft.com/office/drawing/2014/main" id="{5B7AE1B0-3DE8-49FA-9F22-E79195F15756}"/>
                </a:ext>
              </a:extLst>
            </p:cNvPr>
            <p:cNvPicPr>
              <a:picLocks noChangeAspect="1"/>
            </p:cNvPicPr>
            <p:nvPr/>
          </p:nvPicPr>
          <p:blipFill>
            <a:blip r:embed="rId3"/>
            <a:srcRect/>
            <a:stretch/>
          </p:blipFill>
          <p:spPr>
            <a:xfrm>
              <a:off x="6781800" y="113605"/>
              <a:ext cx="3843936" cy="6630790"/>
            </a:xfrm>
            <a:prstGeom prst="rect">
              <a:avLst/>
            </a:prstGeom>
            <a:ln>
              <a:solidFill>
                <a:schemeClr val="tx1"/>
              </a:solidFill>
            </a:ln>
            <a:effectLst>
              <a:outerShdw blurRad="50800" dist="38100" dir="2700000" algn="tl" rotWithShape="0">
                <a:prstClr val="black">
                  <a:alpha val="40000"/>
                </a:prstClr>
              </a:outerShdw>
            </a:effectLst>
          </p:spPr>
        </p:pic>
        <p:sp>
          <p:nvSpPr>
            <p:cNvPr id="2" name="Rectangle 1">
              <a:extLst>
                <a:ext uri="{FF2B5EF4-FFF2-40B4-BE49-F238E27FC236}">
                  <a16:creationId xmlns:a16="http://schemas.microsoft.com/office/drawing/2014/main" id="{18314A24-8F42-90DC-35D7-2A75121AB8C9}"/>
                </a:ext>
                <a:ext uri="{C183D7F6-B498-43B3-948B-1728B52AA6E4}">
                  <adec:decorative xmlns:adec="http://schemas.microsoft.com/office/drawing/2017/decorative" val="1"/>
                </a:ext>
              </a:extLst>
            </p:cNvPr>
            <p:cNvSpPr/>
            <p:nvPr/>
          </p:nvSpPr>
          <p:spPr>
            <a:xfrm>
              <a:off x="8686800" y="2209800"/>
              <a:ext cx="9906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06249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err="1">
                <a:latin typeface="Courier New" panose="02070309020205020404" pitchFamily="49" charset="0"/>
                <a:cs typeface="Courier New" panose="02070309020205020404" pitchFamily="49" charset="0"/>
              </a:rPr>
              <a:t>novalidate</a:t>
            </a:r>
            <a:r>
              <a:rPr lang="en-US" b="1" dirty="0">
                <a:cs typeface="Courier New" panose="02070309020205020404" pitchFamily="49" charset="0"/>
              </a:rPr>
              <a:t> Attribute</a:t>
            </a:r>
            <a:endParaRPr lang="en-US" b="1" dirty="0">
              <a:latin typeface="Courier New" panose="02070309020205020404" pitchFamily="49" charset="0"/>
              <a:cs typeface="Courier New" panose="02070309020205020404" pitchFamily="49" charset="0"/>
            </a:endParaRP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0" indent="0">
              <a:buNone/>
            </a:pPr>
            <a:endParaRPr lang="en-US" sz="3600" dirty="0">
              <a:latin typeface="Courier New" panose="02070309020205020404" pitchFamily="49" charset="0"/>
              <a:cs typeface="Courier New" panose="02070309020205020404" pitchFamily="49" charset="0"/>
            </a:endParaRPr>
          </a:p>
          <a:p>
            <a:pPr marL="0" indent="0">
              <a:buNone/>
            </a:pPr>
            <a:r>
              <a:rPr lang="en-US" sz="3600" dirty="0">
                <a:latin typeface="Courier New" panose="02070309020205020404" pitchFamily="49" charset="0"/>
                <a:cs typeface="Courier New" panose="02070309020205020404" pitchFamily="49" charset="0"/>
              </a:rPr>
              <a:t>&lt;form </a:t>
            </a:r>
            <a:r>
              <a:rPr lang="en-US" sz="3600" b="1" dirty="0" err="1">
                <a:solidFill>
                  <a:schemeClr val="tx2"/>
                </a:solidFill>
                <a:latin typeface="Courier New" panose="02070309020205020404" pitchFamily="49" charset="0"/>
                <a:cs typeface="Courier New" panose="02070309020205020404" pitchFamily="49" charset="0"/>
              </a:rPr>
              <a:t>novalidate</a:t>
            </a:r>
            <a:r>
              <a:rPr lang="en-US" sz="3600" dirty="0">
                <a:latin typeface="Courier New" panose="02070309020205020404" pitchFamily="49" charset="0"/>
                <a:cs typeface="Courier New" panose="02070309020205020404" pitchFamily="49" charset="0"/>
              </a:rPr>
              <a:t> ...&gt;</a:t>
            </a:r>
          </a:p>
          <a:p>
            <a:pPr marL="0" indent="0">
              <a:buNone/>
            </a:pPr>
            <a:r>
              <a:rPr lang="en-US" sz="3600" dirty="0">
                <a:latin typeface="Courier New" panose="02070309020205020404" pitchFamily="49" charset="0"/>
                <a:cs typeface="Courier New" panose="02070309020205020404" pitchFamily="49" charset="0"/>
              </a:rPr>
              <a:t>...</a:t>
            </a:r>
          </a:p>
          <a:p>
            <a:pPr marL="0" indent="0">
              <a:buNone/>
            </a:pPr>
            <a:r>
              <a:rPr lang="en-US" sz="3600" dirty="0">
                <a:latin typeface="Courier New" panose="02070309020205020404" pitchFamily="49" charset="0"/>
                <a:cs typeface="Courier New" panose="02070309020205020404" pitchFamily="49" charset="0"/>
              </a:rPr>
              <a:t>&lt;input type="text" </a:t>
            </a:r>
            <a:r>
              <a:rPr lang="en-US" sz="3600" b="1" dirty="0">
                <a:solidFill>
                  <a:schemeClr val="tx2"/>
                </a:solidFill>
                <a:latin typeface="Courier New" panose="02070309020205020404" pitchFamily="49" charset="0"/>
                <a:cs typeface="Courier New" panose="02070309020205020404" pitchFamily="49" charset="0"/>
              </a:rPr>
              <a:t>required</a:t>
            </a:r>
            <a:r>
              <a:rPr lang="en-US" sz="3600" dirty="0">
                <a:latin typeface="Courier New" panose="02070309020205020404" pitchFamily="49" charset="0"/>
                <a:cs typeface="Courier New" panose="02070309020205020404" pitchFamily="49" charset="0"/>
              </a:rPr>
              <a:t> ...&gt;</a:t>
            </a:r>
          </a:p>
          <a:p>
            <a:pPr marL="0" indent="0">
              <a:buNone/>
            </a:pPr>
            <a:r>
              <a:rPr lang="en-US" sz="3600" dirty="0">
                <a:latin typeface="Courier New" panose="02070309020205020404" pitchFamily="49" charset="0"/>
                <a:cs typeface="Courier New" panose="02070309020205020404" pitchFamily="49" charset="0"/>
              </a:rPr>
              <a:t>...</a:t>
            </a:r>
          </a:p>
          <a:p>
            <a:pPr marL="0" indent="0">
              <a:buNone/>
            </a:pPr>
            <a:r>
              <a:rPr lang="en-US" sz="3600" dirty="0">
                <a:latin typeface="Courier New" panose="02070309020205020404" pitchFamily="49" charset="0"/>
                <a:cs typeface="Courier New" panose="02070309020205020404" pitchFamily="49" charset="0"/>
              </a:rPr>
              <a:t>&lt;/form&gt;</a:t>
            </a:r>
            <a:br>
              <a:rPr lang="en-US" sz="3600" dirty="0">
                <a:latin typeface="Courier New" panose="02070309020205020404" pitchFamily="49" charset="0"/>
                <a:cs typeface="Courier New" panose="02070309020205020404" pitchFamily="49" charset="0"/>
              </a:rPr>
            </a:br>
            <a:endParaRPr lang="en-US" sz="3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76093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p:txBody>
          <a:bodyPr>
            <a:normAutofit/>
          </a:bodyPr>
          <a:lstStyle/>
          <a:p>
            <a:r>
              <a:rPr lang="en-US" b="1" dirty="0"/>
              <a:t>Handling Form Errors</a:t>
            </a:r>
          </a:p>
        </p:txBody>
      </p:sp>
      <p:sp>
        <p:nvSpPr>
          <p:cNvPr id="13" name="Content Placeholder 12">
            <a:extLst>
              <a:ext uri="{FF2B5EF4-FFF2-40B4-BE49-F238E27FC236}">
                <a16:creationId xmlns:a16="http://schemas.microsoft.com/office/drawing/2014/main" id="{ABAEE544-8FB3-4E56-91A9-A6964539DCB7}"/>
              </a:ext>
            </a:extLst>
          </p:cNvPr>
          <p:cNvSpPr>
            <a:spLocks noGrp="1"/>
          </p:cNvSpPr>
          <p:nvPr>
            <p:ph type="body" sz="quarter" idx="10"/>
          </p:nvPr>
        </p:nvSpPr>
        <p:spPr>
          <a:xfrm>
            <a:off x="612648" y="1371600"/>
            <a:ext cx="11045952" cy="4754880"/>
          </a:xfrm>
        </p:spPr>
        <p:txBody>
          <a:bodyPr>
            <a:normAutofit/>
          </a:bodyPr>
          <a:lstStyle/>
          <a:p>
            <a:pPr marL="0" indent="0">
              <a:buNone/>
            </a:pPr>
            <a:endParaRPr lang="en-US" sz="3600" dirty="0"/>
          </a:p>
          <a:p>
            <a:pPr marL="0" indent="0">
              <a:buNone/>
            </a:pPr>
            <a:r>
              <a:rPr lang="en-US" sz="3600" dirty="0"/>
              <a:t>Include the </a:t>
            </a:r>
            <a:r>
              <a:rPr lang="en-US" sz="3600" b="1" dirty="0">
                <a:solidFill>
                  <a:schemeClr val="tx2"/>
                </a:solidFill>
                <a:latin typeface="Courier New" panose="02070309020205020404" pitchFamily="49" charset="0"/>
                <a:cs typeface="Courier New" panose="02070309020205020404" pitchFamily="49" charset="0"/>
              </a:rPr>
              <a:t>aria-invalid="true"</a:t>
            </a:r>
            <a:r>
              <a:rPr lang="en-US" sz="3600" b="1" dirty="0">
                <a:solidFill>
                  <a:schemeClr val="accent2"/>
                </a:solidFill>
                <a:latin typeface="Courier New" panose="02070309020205020404" pitchFamily="49" charset="0"/>
                <a:cs typeface="Courier New" panose="02070309020205020404" pitchFamily="49" charset="0"/>
              </a:rPr>
              <a:t> </a:t>
            </a:r>
            <a:r>
              <a:rPr lang="en-US" sz="3600" dirty="0"/>
              <a:t>attribute on form fields in error.</a:t>
            </a:r>
          </a:p>
          <a:p>
            <a:pPr marL="0" indent="0">
              <a:buNone/>
            </a:pPr>
            <a:endParaRPr lang="en-US" sz="3600" dirty="0"/>
          </a:p>
          <a:p>
            <a:pPr marL="0" indent="0">
              <a:buNone/>
            </a:pPr>
            <a:r>
              <a:rPr lang="en-US" sz="3600" dirty="0"/>
              <a:t>Provide a visible error message and programmatically link it using the </a:t>
            </a:r>
            <a:r>
              <a:rPr lang="en-US" sz="3600" b="1" dirty="0">
                <a:solidFill>
                  <a:schemeClr val="tx2"/>
                </a:solidFill>
                <a:latin typeface="Courier New" panose="02070309020205020404" pitchFamily="49" charset="0"/>
                <a:cs typeface="Courier New" panose="02070309020205020404" pitchFamily="49" charset="0"/>
              </a:rPr>
              <a:t>aria-</a:t>
            </a:r>
            <a:r>
              <a:rPr lang="en-US" sz="3600" b="1" dirty="0" err="1">
                <a:solidFill>
                  <a:schemeClr val="tx2"/>
                </a:solidFill>
                <a:latin typeface="Courier New" panose="02070309020205020404" pitchFamily="49" charset="0"/>
                <a:cs typeface="Courier New" panose="02070309020205020404" pitchFamily="49" charset="0"/>
              </a:rPr>
              <a:t>describedby</a:t>
            </a:r>
            <a:r>
              <a:rPr lang="en-US" sz="3600" dirty="0"/>
              <a:t> attribute.</a:t>
            </a:r>
          </a:p>
          <a:p>
            <a:pPr marL="0" indent="0">
              <a:buNone/>
            </a:pPr>
            <a:endParaRPr lang="en-US" sz="3600" dirty="0"/>
          </a:p>
          <a:p>
            <a:pPr marL="0" indent="0">
              <a:buNone/>
            </a:pPr>
            <a:endParaRPr lang="en-US" dirty="0"/>
          </a:p>
        </p:txBody>
      </p:sp>
    </p:spTree>
    <p:extLst>
      <p:ext uri="{BB962C8B-B14F-4D97-AF65-F5344CB8AC3E}">
        <p14:creationId xmlns:p14="http://schemas.microsoft.com/office/powerpoint/2010/main" val="2212939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latin typeface="Courier New" panose="02070309020205020404" pitchFamily="49" charset="0"/>
                <a:cs typeface="Courier New" panose="02070309020205020404" pitchFamily="49" charset="0"/>
              </a:rPr>
              <a:t>aria-invalid</a:t>
            </a:r>
            <a:r>
              <a:rPr lang="en-US" b="1" dirty="0">
                <a:cs typeface="Courier New" panose="02070309020205020404" pitchFamily="49" charset="0"/>
              </a:rPr>
              <a:t> Attribute</a:t>
            </a:r>
            <a:endParaRPr lang="en-US" b="1" dirty="0">
              <a:latin typeface="Courier New" panose="02070309020205020404" pitchFamily="49" charset="0"/>
              <a:cs typeface="Courier New" panose="02070309020205020404" pitchFamily="49" charset="0"/>
            </a:endParaRP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lnSpcReduction="10000"/>
          </a:bodyPr>
          <a:lstStyle/>
          <a:p>
            <a:pPr marL="0" indent="0">
              <a:buNone/>
            </a:pPr>
            <a:endParaRPr lang="en-US" sz="3600" dirty="0">
              <a:latin typeface="Courier New" panose="02070309020205020404" pitchFamily="49" charset="0"/>
              <a:cs typeface="Courier New" panose="02070309020205020404" pitchFamily="49" charset="0"/>
            </a:endParaRPr>
          </a:p>
          <a:p>
            <a:pPr marL="0" indent="0">
              <a:buNone/>
            </a:pPr>
            <a:r>
              <a:rPr lang="en-US" sz="3600" dirty="0">
                <a:latin typeface="Courier New" panose="02070309020205020404" pitchFamily="49" charset="0"/>
                <a:cs typeface="Courier New" panose="02070309020205020404" pitchFamily="49" charset="0"/>
              </a:rPr>
              <a:t>&lt;input type="email" ... aria-required="true" </a:t>
            </a:r>
            <a:r>
              <a:rPr lang="en-US" sz="3600" b="1" dirty="0">
                <a:solidFill>
                  <a:schemeClr val="tx2"/>
                </a:solidFill>
                <a:latin typeface="Courier New" panose="02070309020205020404" pitchFamily="49" charset="0"/>
                <a:cs typeface="Courier New" panose="02070309020205020404" pitchFamily="49" charset="0"/>
              </a:rPr>
              <a:t>aria-invalid="true"</a:t>
            </a:r>
            <a:r>
              <a:rPr lang="en-US" sz="3600" b="1" dirty="0">
                <a:solidFill>
                  <a:schemeClr val="accent2"/>
                </a:solidFill>
                <a:latin typeface="Courier New" panose="02070309020205020404" pitchFamily="49" charset="0"/>
                <a:cs typeface="Courier New" panose="02070309020205020404" pitchFamily="49" charset="0"/>
              </a:rPr>
              <a:t> </a:t>
            </a:r>
          </a:p>
          <a:p>
            <a:pPr marL="0" indent="0">
              <a:buNone/>
            </a:pPr>
            <a:r>
              <a:rPr lang="en-US" sz="3600" b="1" dirty="0">
                <a:solidFill>
                  <a:schemeClr val="tx2"/>
                </a:solidFill>
                <a:latin typeface="Courier New" panose="02070309020205020404" pitchFamily="49" charset="0"/>
                <a:cs typeface="Courier New" panose="02070309020205020404" pitchFamily="49" charset="0"/>
              </a:rPr>
              <a:t>aria-</a:t>
            </a:r>
            <a:r>
              <a:rPr lang="en-US" sz="3600" b="1" dirty="0" err="1">
                <a:solidFill>
                  <a:schemeClr val="tx2"/>
                </a:solidFill>
                <a:latin typeface="Courier New" panose="02070309020205020404" pitchFamily="49" charset="0"/>
                <a:cs typeface="Courier New" panose="02070309020205020404" pitchFamily="49" charset="0"/>
              </a:rPr>
              <a:t>describedby</a:t>
            </a:r>
            <a:r>
              <a:rPr lang="en-US" sz="3600" b="1" dirty="0">
                <a:solidFill>
                  <a:schemeClr val="tx2"/>
                </a:solidFill>
                <a:latin typeface="Courier New" panose="02070309020205020404" pitchFamily="49" charset="0"/>
                <a:cs typeface="Courier New" panose="02070309020205020404" pitchFamily="49" charset="0"/>
              </a:rPr>
              <a:t>="error-02"</a:t>
            </a:r>
            <a:r>
              <a:rPr lang="en-US" sz="3600" dirty="0">
                <a:latin typeface="Courier New" panose="02070309020205020404" pitchFamily="49" charset="0"/>
                <a:cs typeface="Courier New" panose="02070309020205020404" pitchFamily="49" charset="0"/>
              </a:rPr>
              <a:t>&gt;</a:t>
            </a:r>
          </a:p>
          <a:p>
            <a:pPr marL="0" indent="0">
              <a:buNone/>
            </a:pPr>
            <a:endParaRPr lang="en-US" sz="3600" dirty="0">
              <a:latin typeface="Courier New" panose="02070309020205020404" pitchFamily="49" charset="0"/>
              <a:cs typeface="Courier New" panose="02070309020205020404" pitchFamily="49" charset="0"/>
            </a:endParaRPr>
          </a:p>
          <a:p>
            <a:pPr marL="0" indent="0">
              <a:buNone/>
            </a:pPr>
            <a:r>
              <a:rPr lang="en-US" sz="3600" dirty="0">
                <a:latin typeface="Courier New" panose="02070309020205020404" pitchFamily="49" charset="0"/>
                <a:cs typeface="Courier New" panose="02070309020205020404" pitchFamily="49" charset="0"/>
              </a:rPr>
              <a:t>&lt;div </a:t>
            </a:r>
            <a:r>
              <a:rPr lang="en-US" sz="3600" b="1" dirty="0">
                <a:solidFill>
                  <a:schemeClr val="tx2"/>
                </a:solidFill>
                <a:latin typeface="Courier New" panose="02070309020205020404" pitchFamily="49" charset="0"/>
                <a:cs typeface="Courier New" panose="02070309020205020404" pitchFamily="49" charset="0"/>
              </a:rPr>
              <a:t>id="error-02"</a:t>
            </a:r>
            <a:r>
              <a:rPr lang="en-US" sz="3600" dirty="0">
                <a:latin typeface="Courier New" panose="02070309020205020404" pitchFamily="49" charset="0"/>
                <a:cs typeface="Courier New" panose="02070309020205020404" pitchFamily="49" charset="0"/>
              </a:rPr>
              <a:t>&gt;&lt;</a:t>
            </a:r>
            <a:r>
              <a:rPr lang="en-US" sz="3600" dirty="0" err="1">
                <a:latin typeface="Courier New" panose="02070309020205020404" pitchFamily="49" charset="0"/>
                <a:cs typeface="Courier New" panose="02070309020205020404" pitchFamily="49" charset="0"/>
              </a:rPr>
              <a:t>svg</a:t>
            </a:r>
            <a:r>
              <a:rPr lang="en-US" sz="3600" dirty="0">
                <a:latin typeface="Courier New" panose="02070309020205020404" pitchFamily="49" charset="0"/>
                <a:cs typeface="Courier New" panose="02070309020205020404" pitchFamily="49" charset="0"/>
              </a:rPr>
              <a:t> role="</a:t>
            </a:r>
            <a:r>
              <a:rPr lang="en-US" sz="3600" dirty="0" err="1">
                <a:latin typeface="Courier New" panose="02070309020205020404" pitchFamily="49" charset="0"/>
                <a:cs typeface="Courier New" panose="02070309020205020404" pitchFamily="49" charset="0"/>
              </a:rPr>
              <a:t>img</a:t>
            </a:r>
            <a:r>
              <a:rPr lang="en-US" sz="3600" dirty="0">
                <a:latin typeface="Courier New" panose="02070309020205020404" pitchFamily="49" charset="0"/>
                <a:cs typeface="Courier New" panose="02070309020205020404" pitchFamily="49" charset="0"/>
              </a:rPr>
              <a:t>" aria-label="Error:"&gt;...&lt;/</a:t>
            </a:r>
            <a:r>
              <a:rPr lang="en-US" sz="3600" dirty="0" err="1">
                <a:latin typeface="Courier New" panose="02070309020205020404" pitchFamily="49" charset="0"/>
                <a:cs typeface="Courier New" panose="02070309020205020404" pitchFamily="49" charset="0"/>
              </a:rPr>
              <a:t>svg</a:t>
            </a:r>
            <a:r>
              <a:rPr lang="en-US" sz="3600" dirty="0">
                <a:latin typeface="Courier New" panose="02070309020205020404" pitchFamily="49" charset="0"/>
                <a:cs typeface="Courier New" panose="02070309020205020404" pitchFamily="49" charset="0"/>
              </a:rPr>
              <a:t>&gt;Email format is address@domain.com.&lt;/div&gt;</a:t>
            </a:r>
          </a:p>
          <a:p>
            <a:pPr marL="0" indent="0">
              <a:buNone/>
            </a:pPr>
            <a:endParaRPr lang="en-US" sz="3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74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normAutofit/>
          </a:bodyPr>
          <a:lstStyle/>
          <a:p>
            <a:r>
              <a:rPr lang="en-US" b="1" dirty="0">
                <a:cs typeface="Courier New" panose="02070309020205020404" pitchFamily="49" charset="0"/>
              </a:rPr>
              <a:t>Error Messages</a:t>
            </a:r>
            <a:endParaRPr lang="en-US" b="1" dirty="0">
              <a:latin typeface="Courier New" panose="02070309020205020404" pitchFamily="49" charset="0"/>
              <a:cs typeface="Courier New" panose="02070309020205020404" pitchFamily="49" charset="0"/>
            </a:endParaRP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endParaRPr lang="en-US" sz="3600" dirty="0"/>
          </a:p>
          <a:p>
            <a:pPr marL="0" indent="0">
              <a:buNone/>
            </a:pPr>
            <a:r>
              <a:rPr lang="en-US" sz="3600" dirty="0"/>
              <a:t>Error messages must be visible, persistent and close to the field in error.</a:t>
            </a:r>
          </a:p>
          <a:p>
            <a:endParaRPr lang="en-US" sz="3600" dirty="0"/>
          </a:p>
          <a:p>
            <a:pPr marL="0" indent="0">
              <a:buNone/>
            </a:pPr>
            <a:r>
              <a:rPr lang="en-US" sz="3600" dirty="0">
                <a:latin typeface="+mn-lt"/>
                <a:cs typeface="Courier New" panose="02070309020205020404" pitchFamily="49" charset="0"/>
              </a:rPr>
              <a:t>Don’t rely on color alone to convey errors. Include an icon with “error” as the alt text.</a:t>
            </a:r>
          </a:p>
          <a:p>
            <a:endParaRPr lang="en-US" sz="3600" dirty="0"/>
          </a:p>
        </p:txBody>
      </p:sp>
    </p:spTree>
    <p:extLst>
      <p:ext uri="{BB962C8B-B14F-4D97-AF65-F5344CB8AC3E}">
        <p14:creationId xmlns:p14="http://schemas.microsoft.com/office/powerpoint/2010/main" val="50349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74638"/>
            <a:ext cx="10972800" cy="944562"/>
          </a:xfrm>
        </p:spPr>
        <p:txBody>
          <a:bodyPr anchor="ctr">
            <a:normAutofit/>
          </a:bodyPr>
          <a:lstStyle/>
          <a:p>
            <a:r>
              <a:rPr lang="en-US" dirty="0"/>
              <a:t>Agenda</a:t>
            </a:r>
          </a:p>
        </p:txBody>
      </p:sp>
      <p:graphicFrame>
        <p:nvGraphicFramePr>
          <p:cNvPr id="5" name="Content Placeholder 2" descr="Web accessibility, WCAG principles, WCAG success criteria, WCAG checklist, accessibility support">
            <a:extLst>
              <a:ext uri="{FF2B5EF4-FFF2-40B4-BE49-F238E27FC236}">
                <a16:creationId xmlns:a16="http://schemas.microsoft.com/office/drawing/2014/main" id="{8E5B08D8-B53A-1F87-FAB3-217DBEDF8A72}"/>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038761246"/>
              </p:ext>
            </p:extLst>
          </p:nvPr>
        </p:nvGraphicFramePr>
        <p:xfrm>
          <a:off x="612648" y="1524000"/>
          <a:ext cx="6473952"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4495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a:noFill/>
          <a:ln w="19050">
            <a:noFill/>
            <a:prstDash val="dash"/>
          </a:ln>
        </p:spPr>
        <p:txBody>
          <a:bodyPr vert="horz" lIns="91440" tIns="45720" rIns="91440" bIns="45720" rtlCol="0" anchor="b">
            <a:normAutofit/>
          </a:bodyPr>
          <a:lstStyle/>
          <a:p>
            <a:r>
              <a:rPr lang="en-US" b="1" dirty="0">
                <a:solidFill>
                  <a:schemeClr val="tx2"/>
                </a:solidFill>
              </a:rPr>
              <a:t>Group Error Messages</a:t>
            </a:r>
          </a:p>
        </p:txBody>
      </p:sp>
      <p:pic>
        <p:nvPicPr>
          <p:cNvPr id="5" name="Picture 4" descr="screenshot of the form in error state with links to each field in error grouped at the top of the form under the heading Fix the following errors.">
            <a:extLst>
              <a:ext uri="{FF2B5EF4-FFF2-40B4-BE49-F238E27FC236}">
                <a16:creationId xmlns:a16="http://schemas.microsoft.com/office/drawing/2014/main" id="{1FFBD4CF-9ECC-4A8D-9CD1-700056A5F3B1}"/>
              </a:ext>
            </a:extLst>
          </p:cNvPr>
          <p:cNvPicPr>
            <a:picLocks noChangeAspect="1"/>
          </p:cNvPicPr>
          <p:nvPr/>
        </p:nvPicPr>
        <p:blipFill rotWithShape="1">
          <a:blip r:embed="rId3"/>
          <a:srcRect l="3029" r="3029" b="20384"/>
          <a:stretch/>
        </p:blipFill>
        <p:spPr>
          <a:xfrm>
            <a:off x="2268214" y="1676400"/>
            <a:ext cx="7655572" cy="4342682"/>
          </a:xfrm>
          <a:prstGeom prst="rect">
            <a:avLst/>
          </a:prstGeom>
          <a:ln>
            <a:solidFill>
              <a:schemeClr val="bg2">
                <a:lumMod val="50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78100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a:noFill/>
          <a:ln w="19050">
            <a:noFill/>
            <a:prstDash val="dash"/>
          </a:ln>
        </p:spPr>
        <p:txBody>
          <a:bodyPr vert="horz" lIns="91440" tIns="45720" rIns="91440" bIns="45720" rtlCol="0" anchor="b">
            <a:normAutofit/>
          </a:bodyPr>
          <a:lstStyle/>
          <a:p>
            <a:r>
              <a:rPr lang="en-US" b="1" dirty="0">
                <a:solidFill>
                  <a:schemeClr val="tx2"/>
                </a:solidFill>
              </a:rPr>
              <a:t>Example Error Messages</a:t>
            </a:r>
          </a:p>
        </p:txBody>
      </p:sp>
      <p:pic>
        <p:nvPicPr>
          <p:cNvPr id="3" name="Picture 2" descr="screenshot of a form with fields in error state. First field is Your Name with an error message Enter full name. Second field is Your email with an error message Email address format is address@domain.com. Third field is your phone number (optional) with the value 555-1111 entered and an error message phone number requires 10 digits.">
            <a:extLst>
              <a:ext uri="{FF2B5EF4-FFF2-40B4-BE49-F238E27FC236}">
                <a16:creationId xmlns:a16="http://schemas.microsoft.com/office/drawing/2014/main" id="{F86536C1-FF39-E0CE-C6B2-7226DFCB896E}"/>
              </a:ext>
            </a:extLst>
          </p:cNvPr>
          <p:cNvPicPr>
            <a:picLocks noChangeAspect="1"/>
          </p:cNvPicPr>
          <p:nvPr/>
        </p:nvPicPr>
        <p:blipFill>
          <a:blip r:embed="rId3"/>
          <a:srcRect/>
          <a:stretch/>
        </p:blipFill>
        <p:spPr>
          <a:xfrm>
            <a:off x="2913212" y="1828800"/>
            <a:ext cx="6365574" cy="4189310"/>
          </a:xfrm>
          <a:prstGeom prst="rect">
            <a:avLst/>
          </a:prstGeom>
          <a:ln>
            <a:solidFill>
              <a:schemeClr val="bg2">
                <a:lumMod val="50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081438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p:txBody>
          <a:bodyPr/>
          <a:lstStyle/>
          <a:p>
            <a:r>
              <a:rPr lang="en-US" b="1" dirty="0"/>
              <a:t>Summary</a:t>
            </a:r>
          </a:p>
        </p:txBody>
      </p:sp>
      <p:sp>
        <p:nvSpPr>
          <p:cNvPr id="10" name="Content Placeholder 9">
            <a:extLst>
              <a:ext uri="{FF2B5EF4-FFF2-40B4-BE49-F238E27FC236}">
                <a16:creationId xmlns:a16="http://schemas.microsoft.com/office/drawing/2014/main" id="{C69C1BDB-253B-4642-94A7-F84048E562F7}"/>
              </a:ext>
            </a:extLst>
          </p:cNvPr>
          <p:cNvSpPr>
            <a:spLocks noGrp="1"/>
          </p:cNvSpPr>
          <p:nvPr>
            <p:ph type="body" sz="quarter" idx="10"/>
          </p:nvPr>
        </p:nvSpPr>
        <p:spPr/>
        <p:txBody>
          <a:bodyPr>
            <a:normAutofit/>
          </a:bodyPr>
          <a:lstStyle/>
          <a:p>
            <a:pPr marL="457200" indent="-457200">
              <a:spcBef>
                <a:spcPts val="1800"/>
              </a:spcBef>
              <a:buFont typeface="+mj-lt"/>
              <a:buAutoNum type="arabicPeriod"/>
            </a:pPr>
            <a:r>
              <a:rPr lang="en-US" dirty="0"/>
              <a:t>Verify each </a:t>
            </a:r>
            <a:r>
              <a:rPr lang="en-US" b="1" dirty="0">
                <a:latin typeface="Courier New" panose="02070309020205020404" pitchFamily="49" charset="0"/>
                <a:cs typeface="Courier New" panose="02070309020205020404" pitchFamily="49" charset="0"/>
              </a:rPr>
              <a:t>&lt;input&gt;</a:t>
            </a:r>
            <a:r>
              <a:rPr lang="en-US" dirty="0"/>
              <a:t> element has a defined </a:t>
            </a:r>
            <a:r>
              <a:rPr lang="en-US" b="1" dirty="0">
                <a:latin typeface="Courier New" panose="02070309020205020404" pitchFamily="49" charset="0"/>
                <a:cs typeface="Courier New" panose="02070309020205020404" pitchFamily="49" charset="0"/>
              </a:rPr>
              <a:t>type</a:t>
            </a:r>
            <a:r>
              <a:rPr lang="en-US" dirty="0"/>
              <a:t>, </a:t>
            </a:r>
            <a:r>
              <a:rPr lang="en-US" b="1" dirty="0">
                <a:latin typeface="Courier New" panose="02070309020205020404" pitchFamily="49" charset="0"/>
                <a:cs typeface="Courier New" panose="02070309020205020404" pitchFamily="49" charset="0"/>
              </a:rPr>
              <a:t>id</a:t>
            </a:r>
            <a:r>
              <a:rPr lang="en-US" dirty="0"/>
              <a:t> attribute, </a:t>
            </a:r>
            <a:r>
              <a:rPr lang="en-US" b="1" dirty="0">
                <a:latin typeface="Courier New" panose="02070309020205020404" pitchFamily="49" charset="0"/>
                <a:cs typeface="Courier New" panose="02070309020205020404" pitchFamily="49" charset="0"/>
              </a:rPr>
              <a:t>name</a:t>
            </a:r>
            <a:r>
              <a:rPr lang="en-US" dirty="0"/>
              <a:t> attribute and </a:t>
            </a:r>
            <a:r>
              <a:rPr lang="en-US" b="1" dirty="0">
                <a:latin typeface="Courier New" panose="02070309020205020404" pitchFamily="49" charset="0"/>
                <a:cs typeface="Courier New" panose="02070309020205020404" pitchFamily="49" charset="0"/>
              </a:rPr>
              <a:t>autocomplete</a:t>
            </a:r>
            <a:r>
              <a:rPr lang="en-US" dirty="0"/>
              <a:t> attribute (if needed), linked to </a:t>
            </a:r>
            <a:r>
              <a:rPr lang="en-US" dirty="0">
                <a:latin typeface="Courier New" panose="02070309020205020404" pitchFamily="49" charset="0"/>
                <a:cs typeface="Courier New" panose="02070309020205020404" pitchFamily="49" charset="0"/>
              </a:rPr>
              <a:t>&lt;</a:t>
            </a:r>
            <a:r>
              <a:rPr lang="en-US" b="1" dirty="0">
                <a:latin typeface="Courier New" panose="02070309020205020404" pitchFamily="49" charset="0"/>
                <a:cs typeface="Courier New" panose="02070309020205020404" pitchFamily="49" charset="0"/>
              </a:rPr>
              <a:t>label for="id"&gt;</a:t>
            </a:r>
            <a:r>
              <a:rPr lang="en-US" dirty="0"/>
              <a:t>.</a:t>
            </a:r>
          </a:p>
          <a:p>
            <a:pPr marL="457200" indent="-457200">
              <a:spcBef>
                <a:spcPts val="1800"/>
              </a:spcBef>
              <a:buFont typeface="+mj-lt"/>
              <a:buAutoNum type="arabicPeriod"/>
            </a:pPr>
            <a:r>
              <a:rPr lang="en-US" dirty="0"/>
              <a:t>Group related fields such as radio buttons and checkboxes using </a:t>
            </a:r>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fieldset</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a:t>
            </a:r>
            <a:r>
              <a:rPr lang="en-US" dirty="0"/>
              <a:t>and </a:t>
            </a:r>
            <a:r>
              <a:rPr lang="en-US" b="1" dirty="0">
                <a:latin typeface="Courier New" panose="02070309020205020404" pitchFamily="49" charset="0"/>
                <a:cs typeface="Courier New" panose="02070309020205020404" pitchFamily="49" charset="0"/>
              </a:rPr>
              <a:t>&lt;legend&gt;</a:t>
            </a:r>
            <a:r>
              <a:rPr lang="en-US" dirty="0"/>
              <a:t> elements.</a:t>
            </a:r>
          </a:p>
          <a:p>
            <a:pPr marL="457200" indent="-457200">
              <a:spcBef>
                <a:spcPts val="1800"/>
              </a:spcBef>
              <a:buFont typeface="+mj-lt"/>
              <a:buAutoNum type="arabicPeriod"/>
            </a:pPr>
            <a:r>
              <a:rPr lang="en-US" dirty="0"/>
              <a:t>Provide data format requirements using the </a:t>
            </a:r>
            <a:r>
              <a:rPr lang="en-US" b="1" dirty="0">
                <a:latin typeface="Courier New" panose="02070309020205020404" pitchFamily="49" charset="0"/>
                <a:cs typeface="Courier New" panose="02070309020205020404" pitchFamily="49" charset="0"/>
              </a:rPr>
              <a:t>pattern</a:t>
            </a:r>
            <a:r>
              <a:rPr lang="en-US" dirty="0"/>
              <a:t> attribute.</a:t>
            </a:r>
          </a:p>
          <a:p>
            <a:pPr marL="457200" indent="-457200">
              <a:spcBef>
                <a:spcPts val="1800"/>
              </a:spcBef>
              <a:buFont typeface="+mj-lt"/>
              <a:buAutoNum type="arabicPeriod"/>
            </a:pPr>
            <a:r>
              <a:rPr lang="en-US" dirty="0"/>
              <a:t>Mark </a:t>
            </a:r>
            <a:r>
              <a:rPr lang="en-US" b="1" dirty="0"/>
              <a:t>required fields </a:t>
            </a:r>
            <a:r>
              <a:rPr lang="en-US" dirty="0"/>
              <a:t>visually and programmatically. </a:t>
            </a:r>
          </a:p>
          <a:p>
            <a:pPr marL="457200" indent="-457200">
              <a:spcBef>
                <a:spcPts val="1800"/>
              </a:spcBef>
              <a:buFont typeface="+mj-lt"/>
              <a:buAutoNum type="arabicPeriod"/>
            </a:pPr>
            <a:r>
              <a:rPr lang="en-US" dirty="0"/>
              <a:t>Add </a:t>
            </a:r>
            <a:r>
              <a:rPr lang="en-US" b="1" dirty="0">
                <a:latin typeface="Courier New" panose="02070309020205020404" pitchFamily="49" charset="0"/>
                <a:cs typeface="Courier New" panose="02070309020205020404" pitchFamily="49" charset="0"/>
              </a:rPr>
              <a:t>aria-invalid="true"</a:t>
            </a:r>
            <a:r>
              <a:rPr lang="en-US" dirty="0"/>
              <a:t> to fields in error; programmatically link help and error text.</a:t>
            </a:r>
          </a:p>
          <a:p>
            <a:pPr marL="457200" indent="-457200">
              <a:buFont typeface="+mj-lt"/>
              <a:buAutoNum type="arabicPeriod"/>
            </a:pPr>
            <a:endParaRPr lang="en-US" sz="2800" dirty="0"/>
          </a:p>
        </p:txBody>
      </p:sp>
    </p:spTree>
    <p:extLst>
      <p:ext uri="{BB962C8B-B14F-4D97-AF65-F5344CB8AC3E}">
        <p14:creationId xmlns:p14="http://schemas.microsoft.com/office/powerpoint/2010/main" val="403980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33AA0-BD94-459D-A1AF-8F4B89819FA6}"/>
              </a:ext>
            </a:extLst>
          </p:cNvPr>
          <p:cNvSpPr>
            <a:spLocks noGrp="1"/>
          </p:cNvSpPr>
          <p:nvPr>
            <p:ph type="title"/>
          </p:nvPr>
        </p:nvSpPr>
        <p:spPr>
          <a:xfrm>
            <a:off x="612648" y="274638"/>
            <a:ext cx="10972800" cy="944562"/>
          </a:xfrm>
        </p:spPr>
        <p:txBody>
          <a:bodyPr anchor="ctr">
            <a:normAutofit/>
          </a:bodyPr>
          <a:lstStyle/>
          <a:p>
            <a:r>
              <a:rPr lang="en-US" dirty="0"/>
              <a:t>Thank you</a:t>
            </a:r>
          </a:p>
        </p:txBody>
      </p:sp>
      <p:sp>
        <p:nvSpPr>
          <p:cNvPr id="8" name="Text Placeholder 2">
            <a:extLst>
              <a:ext uri="{FF2B5EF4-FFF2-40B4-BE49-F238E27FC236}">
                <a16:creationId xmlns:a16="http://schemas.microsoft.com/office/drawing/2014/main" id="{ABA6930B-6078-AE39-3815-183F780ADB47}"/>
              </a:ext>
            </a:extLst>
          </p:cNvPr>
          <p:cNvSpPr>
            <a:spLocks noGrp="1"/>
          </p:cNvSpPr>
          <p:nvPr>
            <p:ph sz="half" idx="1"/>
          </p:nvPr>
        </p:nvSpPr>
        <p:spPr>
          <a:xfrm>
            <a:off x="609600" y="1371602"/>
            <a:ext cx="5867400" cy="4754563"/>
          </a:xfrm>
        </p:spPr>
        <p:txBody>
          <a:bodyPr>
            <a:normAutofit/>
          </a:bodyPr>
          <a:lstStyle/>
          <a:p>
            <a:pPr marL="0" indent="0">
              <a:buNone/>
            </a:pPr>
            <a:r>
              <a:rPr lang="en-US" sz="2200" b="1" dirty="0"/>
              <a:t>Rachele DiTullio</a:t>
            </a:r>
            <a:r>
              <a:rPr lang="en-US" sz="2200" dirty="0"/>
              <a:t>, Senior Accessibility Engineer, Citizens</a:t>
            </a:r>
            <a:endParaRPr lang="en-US" sz="2200" b="1" dirty="0"/>
          </a:p>
          <a:p>
            <a:pPr marL="0" indent="0">
              <a:buNone/>
            </a:pPr>
            <a:endParaRPr lang="en-US" sz="2200" dirty="0"/>
          </a:p>
          <a:p>
            <a:pPr marL="0" indent="0">
              <a:buNone/>
            </a:pPr>
            <a:r>
              <a:rPr lang="en-US" sz="2200" b="1" dirty="0"/>
              <a:t>Email</a:t>
            </a:r>
            <a:r>
              <a:rPr lang="en-US" sz="2200" dirty="0"/>
              <a:t>: </a:t>
            </a:r>
            <a:r>
              <a:rPr lang="en-US" sz="2200" dirty="0">
                <a:hlinkClick r:id="rId2"/>
              </a:rPr>
              <a:t>rachele.ditullio@protonmail.com</a:t>
            </a:r>
            <a:endParaRPr lang="en-US" sz="2200" dirty="0"/>
          </a:p>
          <a:p>
            <a:pPr marL="0" indent="0">
              <a:buNone/>
            </a:pPr>
            <a:r>
              <a:rPr lang="en-US" sz="2200" b="1" dirty="0"/>
              <a:t>LinkedIn: </a:t>
            </a:r>
            <a:r>
              <a:rPr lang="en-US" sz="2200" dirty="0">
                <a:hlinkClick r:id="rId3"/>
              </a:rPr>
              <a:t>https://www.linkedin.com/in/racheleditullio/</a:t>
            </a:r>
            <a:endParaRPr lang="en-US" sz="2200" dirty="0"/>
          </a:p>
          <a:p>
            <a:pPr marL="0" indent="0">
              <a:buNone/>
            </a:pPr>
            <a:r>
              <a:rPr lang="en-US" sz="2200" b="1" dirty="0"/>
              <a:t>Twitter</a:t>
            </a:r>
            <a:r>
              <a:rPr lang="en-US" sz="2200" dirty="0"/>
              <a:t>: @RacheleDiTullio</a:t>
            </a:r>
          </a:p>
          <a:p>
            <a:pPr marL="0" indent="0">
              <a:buNone/>
            </a:pPr>
            <a:r>
              <a:rPr lang="en-US" sz="2200" b="1" dirty="0"/>
              <a:t>Mastodon</a:t>
            </a:r>
            <a:r>
              <a:rPr lang="en-US" sz="2200" dirty="0"/>
              <a:t>: @racheled@mastodon.social</a:t>
            </a:r>
          </a:p>
          <a:p>
            <a:pPr marL="0" indent="0">
              <a:buNone/>
            </a:pPr>
            <a:endParaRPr lang="en-US" sz="2200" dirty="0"/>
          </a:p>
          <a:p>
            <a:pPr marL="0" indent="0">
              <a:buNone/>
            </a:pPr>
            <a:r>
              <a:rPr lang="en-US" sz="2200" b="1" dirty="0"/>
              <a:t>Slides: </a:t>
            </a:r>
            <a:r>
              <a:rPr lang="en-US" sz="2200" dirty="0">
                <a:hlinkClick r:id="rId4"/>
              </a:rPr>
              <a:t>https://racheleditullio.com/</a:t>
            </a:r>
            <a:endParaRPr lang="en-US" sz="2200" dirty="0"/>
          </a:p>
          <a:p>
            <a:pPr marL="0" indent="0">
              <a:buNone/>
            </a:pPr>
            <a:endParaRPr lang="en-US" sz="2200" b="1" dirty="0"/>
          </a:p>
        </p:txBody>
      </p:sp>
      <p:pic>
        <p:nvPicPr>
          <p:cNvPr id="9" name="Picture 8" descr="QR code to my website">
            <a:extLst>
              <a:ext uri="{FF2B5EF4-FFF2-40B4-BE49-F238E27FC236}">
                <a16:creationId xmlns:a16="http://schemas.microsoft.com/office/drawing/2014/main" id="{B9C32DE1-0074-BDDD-99E4-EE59E6A47BE7}"/>
              </a:ext>
            </a:extLst>
          </p:cNvPr>
          <p:cNvPicPr>
            <a:picLocks noChangeAspect="1"/>
          </p:cNvPicPr>
          <p:nvPr/>
        </p:nvPicPr>
        <p:blipFill>
          <a:blip r:embed="rId5"/>
          <a:stretch>
            <a:fillRect/>
          </a:stretch>
        </p:blipFill>
        <p:spPr>
          <a:xfrm>
            <a:off x="7068113" y="1371603"/>
            <a:ext cx="4209875" cy="4190998"/>
          </a:xfrm>
          <a:prstGeom prst="rect">
            <a:avLst/>
          </a:prstGeom>
          <a:noFill/>
        </p:spPr>
      </p:pic>
    </p:spTree>
    <p:extLst>
      <p:ext uri="{BB962C8B-B14F-4D97-AF65-F5344CB8AC3E}">
        <p14:creationId xmlns:p14="http://schemas.microsoft.com/office/powerpoint/2010/main" val="65176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6B54227-ECCA-4081-BB48-95AD2A4E27D1}"/>
              </a:ext>
            </a:extLst>
          </p:cNvPr>
          <p:cNvSpPr>
            <a:spLocks noGrp="1"/>
          </p:cNvSpPr>
          <p:nvPr>
            <p:ph type="title"/>
          </p:nvPr>
        </p:nvSpPr>
        <p:spPr/>
        <p:txBody>
          <a:bodyPr/>
          <a:lstStyle/>
          <a:p>
            <a:r>
              <a:rPr lang="en-US" dirty="0"/>
              <a:t>Web Accessibility</a:t>
            </a:r>
          </a:p>
        </p:txBody>
      </p:sp>
      <p:sp>
        <p:nvSpPr>
          <p:cNvPr id="8" name="Text Placeholder 7">
            <a:extLst>
              <a:ext uri="{FF2B5EF4-FFF2-40B4-BE49-F238E27FC236}">
                <a16:creationId xmlns:a16="http://schemas.microsoft.com/office/drawing/2014/main" id="{2C90B576-AC6D-404F-B4B9-A6A735D02C99}"/>
              </a:ext>
            </a:extLst>
          </p:cNvPr>
          <p:cNvSpPr>
            <a:spLocks noGrp="1"/>
          </p:cNvSpPr>
          <p:nvPr>
            <p:ph type="body" sz="quarter" idx="10"/>
          </p:nvPr>
        </p:nvSpPr>
        <p:spPr>
          <a:xfrm>
            <a:off x="612648" y="1371600"/>
            <a:ext cx="10972800" cy="4754880"/>
          </a:xfrm>
        </p:spPr>
        <p:txBody>
          <a:bodyPr/>
          <a:lstStyle/>
          <a:p>
            <a:pPr marL="0" indent="0">
              <a:buNone/>
            </a:pPr>
            <a:endParaRPr lang="en-US" sz="3600" dirty="0"/>
          </a:p>
          <a:p>
            <a:pPr marL="0" indent="0">
              <a:buNone/>
            </a:pPr>
            <a:r>
              <a:rPr lang="en-US" sz="3600" dirty="0"/>
              <a:t>Web accessibility is the extent to which a website or web application can be used by </a:t>
            </a:r>
            <a:r>
              <a:rPr lang="en-US" sz="3600" b="1" dirty="0"/>
              <a:t>disabled people</a:t>
            </a:r>
            <a:r>
              <a:rPr lang="en-US" sz="3600" dirty="0"/>
              <a:t>.</a:t>
            </a:r>
          </a:p>
          <a:p>
            <a:endParaRPr lang="en-US" dirty="0"/>
          </a:p>
        </p:txBody>
      </p:sp>
      <p:grpSp>
        <p:nvGrpSpPr>
          <p:cNvPr id="9" name="Group 8" descr="Web accessibility shown as a spectrum from less to more.">
            <a:extLst>
              <a:ext uri="{FF2B5EF4-FFF2-40B4-BE49-F238E27FC236}">
                <a16:creationId xmlns:a16="http://schemas.microsoft.com/office/drawing/2014/main" id="{19FEA613-63DA-4599-A8BE-97A4D974210B}"/>
              </a:ext>
            </a:extLst>
          </p:cNvPr>
          <p:cNvGrpSpPr/>
          <p:nvPr/>
        </p:nvGrpSpPr>
        <p:grpSpPr>
          <a:xfrm>
            <a:off x="1066800" y="3962400"/>
            <a:ext cx="9762408" cy="1404765"/>
            <a:chOff x="1410998" y="4099797"/>
            <a:chExt cx="9017219" cy="1404765"/>
          </a:xfrm>
        </p:grpSpPr>
        <p:sp>
          <p:nvSpPr>
            <p:cNvPr id="10" name="Rectangle 9">
              <a:extLst>
                <a:ext uri="{FF2B5EF4-FFF2-40B4-BE49-F238E27FC236}">
                  <a16:creationId xmlns:a16="http://schemas.microsoft.com/office/drawing/2014/main" id="{4E934126-B220-4468-87E0-628E19A9F47B}"/>
                </a:ext>
              </a:extLst>
            </p:cNvPr>
            <p:cNvSpPr/>
            <p:nvPr/>
          </p:nvSpPr>
          <p:spPr>
            <a:xfrm rot="16200000">
              <a:off x="5419725" y="531495"/>
              <a:ext cx="914400" cy="8789670"/>
            </a:xfrm>
            <a:prstGeom prst="rect">
              <a:avLst/>
            </a:prstGeom>
            <a:gradFill flip="none" rotWithShape="1">
              <a:gsLst>
                <a:gs pos="0">
                  <a:schemeClr val="accent1"/>
                </a:gs>
                <a:gs pos="100000">
                  <a:schemeClr val="bg1"/>
                </a:gs>
              </a:gsLst>
              <a:lin ang="16200000" scaled="1"/>
              <a:tileRect/>
            </a:gra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297D6648-8F2A-43E6-AD4B-13B482B035E2}"/>
                </a:ext>
              </a:extLst>
            </p:cNvPr>
            <p:cNvSpPr txBox="1"/>
            <p:nvPr/>
          </p:nvSpPr>
          <p:spPr>
            <a:xfrm>
              <a:off x="9724616" y="4099797"/>
              <a:ext cx="703601" cy="369332"/>
            </a:xfrm>
            <a:prstGeom prst="rect">
              <a:avLst/>
            </a:prstGeom>
            <a:noFill/>
          </p:spPr>
          <p:txBody>
            <a:bodyPr wrap="none" rtlCol="0">
              <a:spAutoFit/>
            </a:bodyPr>
            <a:lstStyle/>
            <a:p>
              <a:r>
                <a:rPr lang="en-US" b="1" dirty="0"/>
                <a:t>More</a:t>
              </a:r>
            </a:p>
          </p:txBody>
        </p:sp>
        <p:sp>
          <p:nvSpPr>
            <p:cNvPr id="12" name="TextBox 11">
              <a:extLst>
                <a:ext uri="{FF2B5EF4-FFF2-40B4-BE49-F238E27FC236}">
                  <a16:creationId xmlns:a16="http://schemas.microsoft.com/office/drawing/2014/main" id="{E23C92EA-66E5-40FA-B9DC-2016353D0142}"/>
                </a:ext>
              </a:extLst>
            </p:cNvPr>
            <p:cNvSpPr txBox="1"/>
            <p:nvPr/>
          </p:nvSpPr>
          <p:spPr>
            <a:xfrm>
              <a:off x="1410998" y="4099797"/>
              <a:ext cx="586630" cy="369332"/>
            </a:xfrm>
            <a:prstGeom prst="rect">
              <a:avLst/>
            </a:prstGeom>
            <a:noFill/>
          </p:spPr>
          <p:txBody>
            <a:bodyPr wrap="none" rtlCol="0">
              <a:spAutoFit/>
            </a:bodyPr>
            <a:lstStyle/>
            <a:p>
              <a:r>
                <a:rPr lang="en-US" b="1" dirty="0"/>
                <a:t>Less</a:t>
              </a:r>
            </a:p>
          </p:txBody>
        </p:sp>
        <p:cxnSp>
          <p:nvCxnSpPr>
            <p:cNvPr id="13" name="Straight Connector 12">
              <a:extLst>
                <a:ext uri="{FF2B5EF4-FFF2-40B4-BE49-F238E27FC236}">
                  <a16:creationId xmlns:a16="http://schemas.microsoft.com/office/drawing/2014/main" id="{08CB451A-EA18-4FDD-8CDD-DC8834246ECC}"/>
                </a:ext>
              </a:extLst>
            </p:cNvPr>
            <p:cNvCxnSpPr>
              <a:cxnSpLocks/>
            </p:cNvCxnSpPr>
            <p:nvPr/>
          </p:nvCxnSpPr>
          <p:spPr>
            <a:xfrm>
              <a:off x="8012430" y="4364875"/>
              <a:ext cx="0" cy="1139687"/>
            </a:xfrm>
            <a:prstGeom prst="line">
              <a:avLst/>
            </a:prstGeom>
            <a:ln w="152400">
              <a:solidFill>
                <a:schemeClr val="bg2">
                  <a:lumMod val="1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2910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5DA3E-3FA9-1FFC-C411-AE861797859D}"/>
              </a:ext>
            </a:extLst>
          </p:cNvPr>
          <p:cNvSpPr>
            <a:spLocks noGrp="1"/>
          </p:cNvSpPr>
          <p:nvPr>
            <p:ph type="title"/>
          </p:nvPr>
        </p:nvSpPr>
        <p:spPr/>
        <p:txBody>
          <a:bodyPr/>
          <a:lstStyle/>
          <a:p>
            <a:r>
              <a:rPr lang="en-US" dirty="0"/>
              <a:t>Accessibility is not a technical problem to be solved</a:t>
            </a:r>
          </a:p>
        </p:txBody>
      </p:sp>
      <p:sp>
        <p:nvSpPr>
          <p:cNvPr id="3" name="Text Placeholder 2">
            <a:extLst>
              <a:ext uri="{FF2B5EF4-FFF2-40B4-BE49-F238E27FC236}">
                <a16:creationId xmlns:a16="http://schemas.microsoft.com/office/drawing/2014/main" id="{190B2C4B-236F-CB43-71D0-CDE6B57F097C}"/>
              </a:ext>
            </a:extLst>
          </p:cNvPr>
          <p:cNvSpPr>
            <a:spLocks noGrp="1"/>
          </p:cNvSpPr>
          <p:nvPr>
            <p:ph type="body" sz="quarter" idx="10"/>
          </p:nvPr>
        </p:nvSpPr>
        <p:spPr/>
        <p:txBody>
          <a:bodyPr/>
          <a:lstStyle/>
          <a:p>
            <a:pPr marL="0" indent="0">
              <a:buNone/>
            </a:pPr>
            <a:r>
              <a:rPr lang="en-US" sz="9600" dirty="0"/>
              <a:t>It’s a human one.</a:t>
            </a:r>
          </a:p>
          <a:p>
            <a:pPr marL="0" indent="0">
              <a:buNone/>
            </a:pPr>
            <a:endParaRPr lang="en-US" dirty="0"/>
          </a:p>
          <a:p>
            <a:pPr>
              <a:buFont typeface="Arial" panose="020B0604020202020204" pitchFamily="34" charset="0"/>
              <a:buChar char="•"/>
            </a:pPr>
            <a:r>
              <a:rPr lang="en-US" sz="2800" dirty="0"/>
              <a:t>We must understand the ways disabled people access and use digital information.</a:t>
            </a:r>
            <a:br>
              <a:rPr lang="en-US" sz="2800" dirty="0"/>
            </a:br>
            <a:endParaRPr lang="en-US" sz="2800" dirty="0"/>
          </a:p>
          <a:p>
            <a:pPr>
              <a:buFont typeface="Arial" panose="020B0604020202020204" pitchFamily="34" charset="0"/>
              <a:buChar char="•"/>
            </a:pPr>
            <a:r>
              <a:rPr lang="en-US" sz="2800" dirty="0"/>
              <a:t>Disabled people will try to use your application.</a:t>
            </a:r>
            <a:br>
              <a:rPr lang="en-US" sz="2800" dirty="0"/>
            </a:br>
            <a:endParaRPr lang="en-US" sz="2800" dirty="0"/>
          </a:p>
          <a:p>
            <a:pPr>
              <a:buFont typeface="Arial" panose="020B0604020202020204" pitchFamily="34" charset="0"/>
              <a:buChar char="•"/>
            </a:pPr>
            <a:r>
              <a:rPr lang="en-US" sz="2800" dirty="0"/>
              <a:t>Who are you willing to exclude?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87958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AF61E-44A6-5339-2AF2-5098E88FE087}"/>
              </a:ext>
            </a:extLst>
          </p:cNvPr>
          <p:cNvSpPr>
            <a:spLocks noGrp="1"/>
          </p:cNvSpPr>
          <p:nvPr>
            <p:ph type="title"/>
          </p:nvPr>
        </p:nvSpPr>
        <p:spPr/>
        <p:txBody>
          <a:bodyPr/>
          <a:lstStyle/>
          <a:p>
            <a:r>
              <a:rPr lang="en-US" dirty="0"/>
              <a:t>Accessibility must be baked in</a:t>
            </a:r>
          </a:p>
        </p:txBody>
      </p:sp>
      <p:pic>
        <p:nvPicPr>
          <p:cNvPr id="5" name="Picture 4" descr="A chocolate chip cookie spread open with the chocolate melting out">
            <a:extLst>
              <a:ext uri="{FF2B5EF4-FFF2-40B4-BE49-F238E27FC236}">
                <a16:creationId xmlns:a16="http://schemas.microsoft.com/office/drawing/2014/main" id="{D6185D24-47CE-7D0F-71DA-F14831EA5AEF}"/>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24545" b="19960"/>
          <a:stretch/>
        </p:blipFill>
        <p:spPr>
          <a:xfrm>
            <a:off x="612648" y="1371600"/>
            <a:ext cx="10972800" cy="4754880"/>
          </a:xfrm>
          <a:prstGeom prst="rect">
            <a:avLst/>
          </a:prstGeom>
          <a:ln>
            <a:solidFill>
              <a:schemeClr val="tx1"/>
            </a:solidFill>
          </a:ln>
        </p:spPr>
      </p:pic>
    </p:spTree>
    <p:extLst>
      <p:ext uri="{BB962C8B-B14F-4D97-AF65-F5344CB8AC3E}">
        <p14:creationId xmlns:p14="http://schemas.microsoft.com/office/powerpoint/2010/main" val="4066855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p:txBody>
          <a:bodyPr/>
          <a:lstStyle/>
          <a:p>
            <a:r>
              <a:rPr lang="en-US" b="1" dirty="0"/>
              <a:t>Semantic Markup</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type="body" sz="quarter" idx="10"/>
          </p:nvPr>
        </p:nvSpPr>
        <p:spPr/>
        <p:txBody>
          <a:bodyPr>
            <a:normAutofit/>
          </a:bodyPr>
          <a:lstStyle/>
          <a:p>
            <a:pPr marL="0" indent="0">
              <a:buNone/>
            </a:pPr>
            <a:endParaRPr lang="en-US" sz="5400" dirty="0"/>
          </a:p>
          <a:p>
            <a:pPr marL="0" indent="0">
              <a:buNone/>
            </a:pPr>
            <a:r>
              <a:rPr lang="en-US" sz="5400" dirty="0"/>
              <a:t>Native HTML elements first</a:t>
            </a:r>
          </a:p>
          <a:p>
            <a:pPr marL="0" indent="0">
              <a:buNone/>
            </a:pPr>
            <a:endParaRPr lang="en-US" sz="5400" dirty="0"/>
          </a:p>
          <a:p>
            <a:pPr marL="0" indent="0">
              <a:buNone/>
            </a:pPr>
            <a:r>
              <a:rPr lang="en-US" sz="5400" dirty="0"/>
              <a:t>…then ARIA.</a:t>
            </a:r>
          </a:p>
        </p:txBody>
      </p:sp>
    </p:spTree>
    <p:extLst>
      <p:ext uri="{BB962C8B-B14F-4D97-AF65-F5344CB8AC3E}">
        <p14:creationId xmlns:p14="http://schemas.microsoft.com/office/powerpoint/2010/main" val="267327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F30FD35-DE17-49D0-9577-F0694008C3F9}"/>
              </a:ext>
            </a:extLst>
          </p:cNvPr>
          <p:cNvSpPr txBox="1">
            <a:spLocks noGrp="1"/>
          </p:cNvSpPr>
          <p:nvPr>
            <p:ph type="title" idx="4294967295"/>
          </p:nvPr>
        </p:nvSpPr>
        <p:spPr>
          <a:xfrm>
            <a:off x="1418931" y="1151549"/>
            <a:ext cx="10058400" cy="78301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b="1" kern="1200" spc="-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20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Accessible form example webpage</a:t>
            </a:r>
          </a:p>
        </p:txBody>
      </p:sp>
      <p:pic>
        <p:nvPicPr>
          <p:cNvPr id="4" name="Picture 3" descr="screenshot of an accessible form created from the Citizens Design System. All fields are required unless marked as optional. Fields for your name, your email, and your phone number (optional) are visible.">
            <a:extLst>
              <a:ext uri="{FF2B5EF4-FFF2-40B4-BE49-F238E27FC236}">
                <a16:creationId xmlns:a16="http://schemas.microsoft.com/office/drawing/2014/main" id="{AD484126-AFF7-43DD-BF0E-7E4AE02780A7}"/>
              </a:ext>
            </a:extLst>
          </p:cNvPr>
          <p:cNvPicPr>
            <a:picLocks noChangeAspect="1"/>
          </p:cNvPicPr>
          <p:nvPr/>
        </p:nvPicPr>
        <p:blipFill>
          <a:blip r:embed="rId3"/>
          <a:srcRect l="2146" r="2146"/>
          <a:stretch/>
        </p:blipFill>
        <p:spPr>
          <a:xfrm>
            <a:off x="0" y="0"/>
            <a:ext cx="12192000" cy="6858000"/>
          </a:xfrm>
          <a:prstGeom prst="rect">
            <a:avLst/>
          </a:prstGeom>
        </p:spPr>
      </p:pic>
    </p:spTree>
    <p:extLst>
      <p:ext uri="{BB962C8B-B14F-4D97-AF65-F5344CB8AC3E}">
        <p14:creationId xmlns:p14="http://schemas.microsoft.com/office/powerpoint/2010/main" val="185650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p:txBody>
          <a:bodyPr>
            <a:normAutofit/>
          </a:bodyPr>
          <a:lstStyle/>
          <a:p>
            <a:r>
              <a:rPr lang="en-US" b="1" dirty="0"/>
              <a:t>Creating Form Fields</a:t>
            </a:r>
          </a:p>
        </p:txBody>
      </p:sp>
      <p:sp>
        <p:nvSpPr>
          <p:cNvPr id="13" name="Content Placeholder 12">
            <a:extLst>
              <a:ext uri="{FF2B5EF4-FFF2-40B4-BE49-F238E27FC236}">
                <a16:creationId xmlns:a16="http://schemas.microsoft.com/office/drawing/2014/main" id="{ABAEE544-8FB3-4E56-91A9-A6964539DCB7}"/>
              </a:ext>
            </a:extLst>
          </p:cNvPr>
          <p:cNvSpPr>
            <a:spLocks noGrp="1"/>
          </p:cNvSpPr>
          <p:nvPr>
            <p:ph type="body" sz="quarter" idx="10"/>
          </p:nvPr>
        </p:nvSpPr>
        <p:spPr/>
        <p:txBody>
          <a:bodyPr/>
          <a:lstStyle/>
          <a:p>
            <a:pPr marL="0" indent="0">
              <a:buNone/>
            </a:pPr>
            <a:endParaRPr lang="en-US" sz="3600" b="1" dirty="0"/>
          </a:p>
          <a:p>
            <a:pPr marL="0" indent="0">
              <a:buNone/>
            </a:pPr>
            <a:r>
              <a:rPr lang="en-US" sz="3600" b="1" dirty="0"/>
              <a:t>Labels</a:t>
            </a:r>
            <a:r>
              <a:rPr lang="en-US" sz="3600" dirty="0"/>
              <a:t> provide visible and accessible names to form </a:t>
            </a:r>
            <a:r>
              <a:rPr lang="en-US" sz="3600" b="1" dirty="0"/>
              <a:t>inputs</a:t>
            </a:r>
            <a:r>
              <a:rPr lang="en-US" sz="3600" dirty="0"/>
              <a:t>.</a:t>
            </a:r>
          </a:p>
          <a:p>
            <a:pPr marL="0" indent="0">
              <a:buNone/>
            </a:pPr>
            <a:endParaRPr lang="en-US" sz="3600" dirty="0"/>
          </a:p>
          <a:p>
            <a:pPr marL="0" indent="0">
              <a:buNone/>
            </a:pPr>
            <a:r>
              <a:rPr lang="en-US" sz="3600" b="1" dirty="0">
                <a:solidFill>
                  <a:schemeClr val="tx2"/>
                </a:solidFill>
                <a:latin typeface="Courier New" panose="02070309020205020404" pitchFamily="49" charset="0"/>
                <a:cs typeface="Courier New" panose="02070309020205020404" pitchFamily="49" charset="0"/>
              </a:rPr>
              <a:t>for</a:t>
            </a:r>
            <a:r>
              <a:rPr lang="en-US" sz="3600" dirty="0"/>
              <a:t> and </a:t>
            </a:r>
            <a:r>
              <a:rPr lang="en-US" sz="3600" b="1" dirty="0">
                <a:solidFill>
                  <a:schemeClr val="tx2"/>
                </a:solidFill>
                <a:latin typeface="Courier New" panose="02070309020205020404" pitchFamily="49" charset="0"/>
                <a:cs typeface="Courier New" panose="02070309020205020404" pitchFamily="49" charset="0"/>
              </a:rPr>
              <a:t>id</a:t>
            </a:r>
            <a:r>
              <a:rPr lang="en-US" sz="3600" dirty="0"/>
              <a:t> attributes programmatically link labels and inputs.</a:t>
            </a:r>
          </a:p>
          <a:p>
            <a:pPr marL="0" indent="0">
              <a:buNone/>
            </a:pPr>
            <a:endParaRPr lang="en-US" dirty="0"/>
          </a:p>
        </p:txBody>
      </p:sp>
    </p:spTree>
    <p:extLst>
      <p:ext uri="{BB962C8B-B14F-4D97-AF65-F5344CB8AC3E}">
        <p14:creationId xmlns:p14="http://schemas.microsoft.com/office/powerpoint/2010/main" val="1017667178"/>
      </p:ext>
    </p:extLst>
  </p:cSld>
  <p:clrMapOvr>
    <a:masterClrMapping/>
  </p:clrMapOvr>
</p:sld>
</file>

<file path=ppt/theme/theme1.xml><?xml version="1.0" encoding="utf-8"?>
<a:theme xmlns:a="http://schemas.openxmlformats.org/drawingml/2006/main" name="Citizens_Corp_rev">
  <a:themeElements>
    <a:clrScheme name="Citizens">
      <a:dk1>
        <a:srgbClr val="404040"/>
      </a:dk1>
      <a:lt1>
        <a:sysClr val="window" lastClr="FFFFFF"/>
      </a:lt1>
      <a:dk2>
        <a:srgbClr val="008555"/>
      </a:dk2>
      <a:lt2>
        <a:srgbClr val="EEEEEE"/>
      </a:lt2>
      <a:accent1>
        <a:srgbClr val="008555"/>
      </a:accent1>
      <a:accent2>
        <a:srgbClr val="759B24"/>
      </a:accent2>
      <a:accent3>
        <a:srgbClr val="3D1152"/>
      </a:accent3>
      <a:accent4>
        <a:srgbClr val="E18533"/>
      </a:accent4>
      <a:accent5>
        <a:srgbClr val="0091B3"/>
      </a:accent5>
      <a:accent6>
        <a:srgbClr val="DFCB47"/>
      </a:accent6>
      <a:hlink>
        <a:srgbClr val="0091B3"/>
      </a:hlink>
      <a:folHlink>
        <a:srgbClr val="64B5B6"/>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8555"/>
        </a:solidFill>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E7E06C6CA32A4DBF53669C786C0E8C" ma:contentTypeVersion="6" ma:contentTypeDescription="Create a new document." ma:contentTypeScope="" ma:versionID="a3fc4f1e7779e015c7f4acb060d501ea">
  <xsd:schema xmlns:xsd="http://www.w3.org/2001/XMLSchema" xmlns:xs="http://www.w3.org/2001/XMLSchema" xmlns:p="http://schemas.microsoft.com/office/2006/metadata/properties" xmlns:ns2="a12dfc49-3186-4c5f-94fa-2420be42713e" xmlns:ns3="191f59a6-28d2-4845-a52e-4d3d24a430ff" targetNamespace="http://schemas.microsoft.com/office/2006/metadata/properties" ma:root="true" ma:fieldsID="0a9aec920458fd00cf214fcb8cedd37b" ns2:_="" ns3:_="">
    <xsd:import namespace="a12dfc49-3186-4c5f-94fa-2420be42713e"/>
    <xsd:import namespace="191f59a6-28d2-4845-a52e-4d3d24a430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2dfc49-3186-4c5f-94fa-2420be4271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1f59a6-28d2-4845-a52e-4d3d24a430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91f59a6-28d2-4845-a52e-4d3d24a430ff">
      <UserInfo>
        <DisplayName>James, Linda R</DisplayName>
        <AccountId>862</AccountId>
        <AccountType/>
      </UserInfo>
      <UserInfo>
        <DisplayName>Kemmerer, Brian</DisplayName>
        <AccountId>7245</AccountId>
        <AccountType/>
      </UserInfo>
      <UserInfo>
        <DisplayName>Wilichowski, Steven</DisplayName>
        <AccountId>7246</AccountId>
        <AccountType/>
      </UserInfo>
      <UserInfo>
        <DisplayName>Joseph, Jason D</DisplayName>
        <AccountId>7251</AccountId>
        <AccountType/>
      </UserInfo>
      <UserInfo>
        <DisplayName>Henry, Rohan K</DisplayName>
        <AccountId>5752</AccountId>
        <AccountType/>
      </UserInfo>
    </SharedWithUsers>
  </documentManagement>
</p:properties>
</file>

<file path=customXml/itemProps1.xml><?xml version="1.0" encoding="utf-8"?>
<ds:datastoreItem xmlns:ds="http://schemas.openxmlformats.org/officeDocument/2006/customXml" ds:itemID="{C411F266-D634-435B-BD77-0D9106AFF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2dfc49-3186-4c5f-94fa-2420be42713e"/>
    <ds:schemaRef ds:uri="191f59a6-28d2-4845-a52e-4d3d24a430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A06DC7-4C79-4915-9E46-167D868C5749}">
  <ds:schemaRefs>
    <ds:schemaRef ds:uri="http://schemas.microsoft.com/sharepoint/v3/contenttype/forms"/>
  </ds:schemaRefs>
</ds:datastoreItem>
</file>

<file path=customXml/itemProps3.xml><?xml version="1.0" encoding="utf-8"?>
<ds:datastoreItem xmlns:ds="http://schemas.openxmlformats.org/officeDocument/2006/customXml" ds:itemID="{AE89D5CF-E752-4214-9DAC-F1544C1130A0}">
  <ds:schemaRefs>
    <ds:schemaRef ds:uri="http://www.w3.org/XML/1998/namespace"/>
    <ds:schemaRef ds:uri="191f59a6-28d2-4845-a52e-4d3d24a430ff"/>
    <ds:schemaRef ds:uri="http://schemas.microsoft.com/office/2006/documentManagement/types"/>
    <ds:schemaRef ds:uri="http://purl.org/dc/elements/1.1/"/>
    <ds:schemaRef ds:uri="http://purl.org/dc/terms/"/>
    <ds:schemaRef ds:uri="http://schemas.openxmlformats.org/package/2006/metadata/core-properties"/>
    <ds:schemaRef ds:uri="http://schemas.microsoft.com/office/infopath/2007/PartnerControls"/>
    <ds:schemaRef ds:uri="a12dfc49-3186-4c5f-94fa-2420be42713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Citizens_Corp_rev</Template>
  <TotalTime>3326</TotalTime>
  <Words>1222</Words>
  <Application>Microsoft Office PowerPoint</Application>
  <PresentationFormat>Widescreen</PresentationFormat>
  <Paragraphs>187</Paragraphs>
  <Slides>33</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Avenir Next LT Pro</vt:lpstr>
      <vt:lpstr>Calibri</vt:lpstr>
      <vt:lpstr>Courier New</vt:lpstr>
      <vt:lpstr>Open Sans</vt:lpstr>
      <vt:lpstr>Trebuchet MS</vt:lpstr>
      <vt:lpstr>Citizens_Corp_rev</vt:lpstr>
      <vt:lpstr>Structuring accessible forms</vt:lpstr>
      <vt:lpstr>Rachele DiTullio (she/they)</vt:lpstr>
      <vt:lpstr>Agenda</vt:lpstr>
      <vt:lpstr>Web Accessibility</vt:lpstr>
      <vt:lpstr>Accessibility is not a technical problem to be solved</vt:lpstr>
      <vt:lpstr>Accessibility must be baked in</vt:lpstr>
      <vt:lpstr>Semantic Markup</vt:lpstr>
      <vt:lpstr>Accessible form example webpage</vt:lpstr>
      <vt:lpstr>Creating Form Fields</vt:lpstr>
      <vt:lpstr>Label with Input</vt:lpstr>
      <vt:lpstr>Input Types</vt:lpstr>
      <vt:lpstr>Input Type: Date</vt:lpstr>
      <vt:lpstr>autocomplete attribute</vt:lpstr>
      <vt:lpstr>Single Select</vt:lpstr>
      <vt:lpstr>Grouping Similar Fields</vt:lpstr>
      <vt:lpstr>Fieldset with Legend</vt:lpstr>
      <vt:lpstr>Radio Buttons</vt:lpstr>
      <vt:lpstr>Checkboxes</vt:lpstr>
      <vt:lpstr>Marking Required Fields</vt:lpstr>
      <vt:lpstr>required &amp; aria-required</vt:lpstr>
      <vt:lpstr>Required Radio Buttons and Checkboxes</vt:lpstr>
      <vt:lpstr>Validating data formats</vt:lpstr>
      <vt:lpstr>pattern Attribute</vt:lpstr>
      <vt:lpstr>aria-describedby Attribute</vt:lpstr>
      <vt:lpstr>inputmode Attribute</vt:lpstr>
      <vt:lpstr>novalidate Attribute</vt:lpstr>
      <vt:lpstr>Handling Form Errors</vt:lpstr>
      <vt:lpstr>aria-invalid Attribute</vt:lpstr>
      <vt:lpstr>Error Messages</vt:lpstr>
      <vt:lpstr>Group Error Messages</vt:lpstr>
      <vt:lpstr>Example Error Messages</vt:lpstr>
      <vt:lpstr>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Structuring Accessible Forms</dc:title>
  <dc:creator>Rachele.DiTullio@citizensbank.com</dc:creator>
  <cp:keywords>accessibility, a11y</cp:keywords>
  <cp:lastModifiedBy>Rachele DiTullio</cp:lastModifiedBy>
  <cp:revision>124</cp:revision>
  <dcterms:created xsi:type="dcterms:W3CDTF">2015-01-26T16:26:29Z</dcterms:created>
  <dcterms:modified xsi:type="dcterms:W3CDTF">2024-02-02T14:40:14Z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0x010100D7E7E06C6CA32A4DBF53669C786C0E8C</vt:lpwstr>
  </property>
  <property fmtid="{D5CDD505-2E9C-101B-9397-08002B2CF9AE}" pid="3" name="MSIP_Label_4287626a-08a2-4c98-8ba7-2707f552d7d4_Enabled">
    <vt:lpwstr>true</vt:lpwstr>
  </property>
  <property fmtid="{D5CDD505-2E9C-101B-9397-08002B2CF9AE}" pid="4" name="MSIP_Label_4287626a-08a2-4c98-8ba7-2707f552d7d4_SetDate">
    <vt:lpwstr>2022-10-19T19:29:35Z</vt:lpwstr>
  </property>
  <property fmtid="{D5CDD505-2E9C-101B-9397-08002B2CF9AE}" pid="5" name="MSIP_Label_4287626a-08a2-4c98-8ba7-2707f552d7d4_Method">
    <vt:lpwstr>Standard</vt:lpwstr>
  </property>
  <property fmtid="{D5CDD505-2E9C-101B-9397-08002B2CF9AE}" pid="6" name="MSIP_Label_4287626a-08a2-4c98-8ba7-2707f552d7d4_Name">
    <vt:lpwstr>4287626a-08a2-4c98-8ba7-2707f552d7d4</vt:lpwstr>
  </property>
  <property fmtid="{D5CDD505-2E9C-101B-9397-08002B2CF9AE}" pid="7" name="MSIP_Label_4287626a-08a2-4c98-8ba7-2707f552d7d4_SiteId">
    <vt:lpwstr>c9797bcf-8071-4c75-9ff0-5e2c6d7f5d4d</vt:lpwstr>
  </property>
  <property fmtid="{D5CDD505-2E9C-101B-9397-08002B2CF9AE}" pid="8" name="MSIP_Label_4287626a-08a2-4c98-8ba7-2707f552d7d4_ActionId">
    <vt:lpwstr>564b6402-e525-4ea7-8e36-2f0ac98cb269</vt:lpwstr>
  </property>
  <property fmtid="{D5CDD505-2E9C-101B-9397-08002B2CF9AE}" pid="9" name="MSIP_Label_4287626a-08a2-4c98-8ba7-2707f552d7d4_ContentBits">
    <vt:lpwstr>0</vt:lpwstr>
  </property>
</Properties>
</file>