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312" r:id="rId2"/>
    <p:sldId id="315" r:id="rId3"/>
    <p:sldId id="1426" r:id="rId4"/>
    <p:sldId id="1427" r:id="rId5"/>
    <p:sldId id="1428" r:id="rId6"/>
    <p:sldId id="1429" r:id="rId7"/>
    <p:sldId id="1430" r:id="rId8"/>
    <p:sldId id="1397" r:id="rId9"/>
    <p:sldId id="1398" r:id="rId10"/>
    <p:sldId id="1431" r:id="rId11"/>
    <p:sldId id="1432" r:id="rId12"/>
    <p:sldId id="1400" r:id="rId13"/>
    <p:sldId id="1404" r:id="rId14"/>
    <p:sldId id="1403" r:id="rId15"/>
    <p:sldId id="1402" r:id="rId16"/>
    <p:sldId id="1475" r:id="rId17"/>
    <p:sldId id="1463" r:id="rId18"/>
    <p:sldId id="1469" r:id="rId19"/>
    <p:sldId id="1470" r:id="rId20"/>
    <p:sldId id="1471" r:id="rId21"/>
    <p:sldId id="1417" r:id="rId22"/>
    <p:sldId id="1464" r:id="rId23"/>
    <p:sldId id="1472" r:id="rId24"/>
    <p:sldId id="1473" r:id="rId25"/>
    <p:sldId id="1476" r:id="rId26"/>
    <p:sldId id="1418" r:id="rId27"/>
    <p:sldId id="1465" r:id="rId28"/>
    <p:sldId id="1419" r:id="rId29"/>
    <p:sldId id="1466" r:id="rId30"/>
    <p:sldId id="1467" r:id="rId31"/>
    <p:sldId id="1468" r:id="rId32"/>
    <p:sldId id="1423" r:id="rId33"/>
    <p:sldId id="1424" r:id="rId34"/>
    <p:sldId id="1477" r:id="rId35"/>
    <p:sldId id="1478" r:id="rId36"/>
    <p:sldId id="1435" r:id="rId37"/>
    <p:sldId id="1479" r:id="rId38"/>
    <p:sldId id="1436" r:id="rId39"/>
    <p:sldId id="1437" r:id="rId40"/>
    <p:sldId id="1410" r:id="rId41"/>
    <p:sldId id="1438" r:id="rId42"/>
    <p:sldId id="1409" r:id="rId43"/>
    <p:sldId id="1415" r:id="rId44"/>
    <p:sldId id="1441" r:id="rId45"/>
    <p:sldId id="1439" r:id="rId46"/>
    <p:sldId id="1440" r:id="rId47"/>
    <p:sldId id="1442" r:id="rId48"/>
    <p:sldId id="1416" r:id="rId49"/>
    <p:sldId id="1445" r:id="rId50"/>
    <p:sldId id="1443" r:id="rId51"/>
    <p:sldId id="1444" r:id="rId52"/>
    <p:sldId id="1447" r:id="rId53"/>
    <p:sldId id="1446" r:id="rId54"/>
    <p:sldId id="1449" r:id="rId55"/>
    <p:sldId id="1448" r:id="rId56"/>
    <p:sldId id="1462" r:id="rId57"/>
    <p:sldId id="1480" r:id="rId58"/>
    <p:sldId id="1451" r:id="rId59"/>
    <p:sldId id="1450" r:id="rId60"/>
    <p:sldId id="1453" r:id="rId61"/>
    <p:sldId id="1452" r:id="rId62"/>
    <p:sldId id="1455" r:id="rId63"/>
    <p:sldId id="1454" r:id="rId64"/>
    <p:sldId id="1457" r:id="rId65"/>
    <p:sldId id="1456" r:id="rId66"/>
    <p:sldId id="1459" r:id="rId67"/>
    <p:sldId id="1458" r:id="rId68"/>
    <p:sldId id="1461" r:id="rId69"/>
    <p:sldId id="1460" r:id="rId70"/>
    <p:sldId id="1407" r:id="rId71"/>
    <p:sldId id="1408" r:id="rId72"/>
    <p:sldId id="1413" r:id="rId73"/>
    <p:sldId id="1414"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BF68A-53F0-9F3F-1407-6CCCF2B8A0F8}" v="2" dt="2026-05-07T02:49:42.185"/>
    <p1510:client id="{35259BB1-9E47-A4F2-D305-678D31471B56}" v="16" dt="2026-05-07T02:31:42.521"/>
    <p1510:client id="{651887A5-34E3-4ABB-864B-3B232D723E9D}" v="33" dt="2026-05-06T23:41:00.172"/>
    <p1510:client id="{7FE59E72-4041-4EC2-8C3B-167FAEEB1217}" v="9717" dt="2026-05-06T22:47:57.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7" autoAdjust="0"/>
    <p:restoredTop sz="86441" autoAdjust="0"/>
  </p:normalViewPr>
  <p:slideViewPr>
    <p:cSldViewPr snapToGrid="0">
      <p:cViewPr varScale="1">
        <p:scale>
          <a:sx n="95" d="100"/>
          <a:sy n="95" d="100"/>
        </p:scale>
        <p:origin x="396"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1B3BF-C528-48F0-8D49-E5C7C1AFD381}" type="datetimeFigureOut">
              <a:rPr lang="en-US" smtClean="0"/>
              <a:t>2026-05-07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6E7ACF-6699-4F8C-B662-B5F18D49F4BA}" type="slidenum">
              <a:rPr lang="en-US" smtClean="0"/>
              <a:t>‹#›</a:t>
            </a:fld>
            <a:endParaRPr lang="en-US"/>
          </a:p>
        </p:txBody>
      </p:sp>
    </p:spTree>
    <p:extLst>
      <p:ext uri="{BB962C8B-B14F-4D97-AF65-F5344CB8AC3E}">
        <p14:creationId xmlns:p14="http://schemas.microsoft.com/office/powerpoint/2010/main" val="190152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52710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59BD4-3958-7F04-53D6-A3AE2301C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5B695-538B-9F78-2B08-D3A8BBD869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6F2AFA5-0310-F1EE-185C-20D97E7827BA}"/>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409464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7A61B-D76C-6098-F241-E67449FB1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1923C-E6DD-6C4C-21CC-4EE5EC1007D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F3279C-C214-E270-72AB-93DE84420A75}"/>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2074785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B4D5D-F020-CA31-8E68-A29F85821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FBB89-B1F9-5BE0-9E88-E94D0E6AA4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9A7E3DE-F4A0-3519-7935-117367777C1F}"/>
              </a:ext>
            </a:extLst>
          </p:cNvPr>
          <p:cNvSpPr>
            <a:spLocks noGrp="1"/>
          </p:cNvSpPr>
          <p:nvPr>
            <p:ph type="body" idx="1"/>
          </p:nvPr>
        </p:nvSpPr>
        <p:spPr/>
        <p:txBody>
          <a:bodyPr/>
          <a:lstStyle/>
          <a:p>
            <a:pPr marL="139700" indent="0">
              <a:buNone/>
            </a:pPr>
            <a:r>
              <a:rPr lang="en-US"/>
              <a:t>Live Demo: Screen Magnification</a:t>
            </a:r>
          </a:p>
        </p:txBody>
      </p:sp>
    </p:spTree>
    <p:extLst>
      <p:ext uri="{BB962C8B-B14F-4D97-AF65-F5344CB8AC3E}">
        <p14:creationId xmlns:p14="http://schemas.microsoft.com/office/powerpoint/2010/main" val="2216733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D24A2-63CC-FE62-EAA7-6A663EAA25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5B6FE-5179-E958-5AB3-A4A8E3D2CB7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F87DD01-99D9-132D-20C5-58BFD6FE7402}"/>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1910033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4B279-6D22-3DDB-728F-2AA74D986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7ED70-698C-886C-2452-8B7E4FCAF56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C5F2134-CB44-85EA-C8D0-DC8F97C4B20B}"/>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4006368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0E9D7-69CD-9A15-1783-5FC623F6A5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16502A-0060-72A8-ED98-E846D23A38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BC83513-787B-ED31-EEF1-9DC35C4A9773}"/>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2216036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ACE3B-8D3D-AB7C-C86F-7ED9EE691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923EB-7B6A-6E89-DFBD-49BEE566118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3EB7334-D86F-5AA4-9DF7-6610CE3B373F}"/>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237088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5246B-AFC8-6FD0-6F88-EA88B36A9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B274E9-D485-9041-4055-3D0D9A07F51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1033856-6FCD-2000-F008-F8E80146F659}"/>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1386974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E021F-7FF7-B6D9-8B19-6F52CBED9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14FE9-DC17-89DA-8B3D-92FEAFD3BC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5832324-DA6B-C5CD-D66E-BCC6EBC97784}"/>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722413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0597E-6358-6039-1C4A-8CB2750FB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F639B-EFBF-C80B-98AD-8E59068E15A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2217DAF-202E-2E6A-7E22-30B3799DDC17}"/>
              </a:ext>
            </a:extLst>
          </p:cNvPr>
          <p:cNvSpPr>
            <a:spLocks noGrp="1"/>
          </p:cNvSpPr>
          <p:nvPr>
            <p:ph type="body" idx="1"/>
          </p:nvPr>
        </p:nvSpPr>
        <p:spPr/>
        <p:txBody>
          <a:bodyPr/>
          <a:lstStyle/>
          <a:p>
            <a:pPr marL="139700" indent="0">
              <a:buNone/>
            </a:pPr>
            <a:r>
              <a:rPr lang="en-US" dirty="0"/>
              <a:t>https://www.youtube.com/watch?v=_MZOY0hVd4A</a:t>
            </a:r>
          </a:p>
        </p:txBody>
      </p:sp>
    </p:spTree>
    <p:extLst>
      <p:ext uri="{BB962C8B-B14F-4D97-AF65-F5344CB8AC3E}">
        <p14:creationId xmlns:p14="http://schemas.microsoft.com/office/powerpoint/2010/main" val="219468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AE823-DBFE-187C-7B61-47421E2608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B746D-74CD-C61C-C382-B7D747043E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255B053-5721-6300-6F95-5C8B24461AAB}"/>
              </a:ext>
            </a:extLst>
          </p:cNvPr>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1331952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74664-F256-F148-D073-9792C82CE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E9B40C-E7B9-26E0-7499-3C21A973751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871C43-1270-D56B-5BE9-42121A5559CF}"/>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732643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E5382-34C5-9E29-578A-BE2169B45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9614D-EBE9-7EF9-9211-EBA14C66F95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6C47996-DAE2-2A67-135A-9CD2ED0A5AA1}"/>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2007840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ED9FF-6193-4FC4-BFE8-B9969B083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D394B7-1FAD-F8A8-9E12-4789208E38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D1452F9-E84E-8E76-8B96-0DBB0D121D39}"/>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2083037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A34A8-0DF1-2501-B169-1D7D3A888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B3906-7809-24CE-FA68-BD9C985340C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8F5D6BC-FD05-4C08-09EF-9CF357020EAB}"/>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3664407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22957-BB3E-B43D-B3CD-FD869C0FE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8CD91-B8A8-4BC6-444E-2DBED5969C0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A4D384B-606F-5DF1-C78B-69A06B73DFEC}"/>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3640693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02966-009B-6A8F-A862-AF3F40DB7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B8B82-F8A5-DB32-B2C0-50DC32DDF7C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608106C-8BFA-98E8-6EC3-0C77C902261B}"/>
              </a:ext>
            </a:extLst>
          </p:cNvPr>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Tx/>
              <a:buSzTx/>
              <a:buFontTx/>
              <a:buNone/>
              <a:tabLst/>
              <a:defRPr/>
            </a:pPr>
            <a:r>
              <a:rPr lang="en-US"/>
              <a:t>Tell story about gentleman with tremors who hit car in parking lot, mention programmatically associated checkboxes/form-fields</a:t>
            </a:r>
          </a:p>
          <a:p>
            <a:pPr marL="139700" indent="0">
              <a:buNone/>
            </a:pPr>
            <a:endParaRPr lang="en-US"/>
          </a:p>
        </p:txBody>
      </p:sp>
    </p:spTree>
    <p:extLst>
      <p:ext uri="{BB962C8B-B14F-4D97-AF65-F5344CB8AC3E}">
        <p14:creationId xmlns:p14="http://schemas.microsoft.com/office/powerpoint/2010/main" val="3243931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DEE11-4114-C7E1-D3BE-121C79E8F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EFA1A-B4D9-986F-5223-8730C70B699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095C0C0-C165-9875-4328-87B1C1824B0A}"/>
              </a:ext>
            </a:extLst>
          </p:cNvPr>
          <p:cNvSpPr>
            <a:spLocks noGrp="1"/>
          </p:cNvSpPr>
          <p:nvPr>
            <p:ph type="body" idx="1"/>
          </p:nvPr>
        </p:nvSpPr>
        <p:spPr/>
        <p:txBody>
          <a:bodyPr/>
          <a:lstStyle/>
          <a:p>
            <a:pPr marL="139700" indent="0">
              <a:buNone/>
            </a:pPr>
            <a:r>
              <a:rPr lang="en-US"/>
              <a:t>Mention alternative input methods </a:t>
            </a:r>
            <a:r>
              <a:rPr lang="en-US" noProof="0"/>
              <a:t>(e.g. sip and puff, speech operation, eye tracking, head wand, braille displays) typically also rely on keyboard functionality</a:t>
            </a:r>
            <a:endParaRPr lang="en-US"/>
          </a:p>
        </p:txBody>
      </p:sp>
    </p:spTree>
    <p:extLst>
      <p:ext uri="{BB962C8B-B14F-4D97-AF65-F5344CB8AC3E}">
        <p14:creationId xmlns:p14="http://schemas.microsoft.com/office/powerpoint/2010/main" val="2079101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2402D-5D2D-7981-1461-B0309B91B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30950-29D1-F1A3-D766-26EC924D42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E16E8E2-761F-3567-FACB-FE55C6D84856}"/>
              </a:ext>
            </a:extLst>
          </p:cNvPr>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Tx/>
              <a:buSzTx/>
              <a:buFontTx/>
              <a:buNone/>
              <a:tabLst/>
              <a:defRPr/>
            </a:pPr>
            <a:r>
              <a:rPr lang="en-US"/>
              <a:t>Live Demo: Keyboard Only</a:t>
            </a:r>
          </a:p>
          <a:p>
            <a:pPr marL="139700" indent="0">
              <a:buNone/>
            </a:pPr>
            <a:endParaRPr lang="en-US"/>
          </a:p>
        </p:txBody>
      </p:sp>
    </p:spTree>
    <p:extLst>
      <p:ext uri="{BB962C8B-B14F-4D97-AF65-F5344CB8AC3E}">
        <p14:creationId xmlns:p14="http://schemas.microsoft.com/office/powerpoint/2010/main" val="360591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998FB-8F67-00F9-D220-FD1B87FBC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19230-0265-E048-01DA-F264A8C7272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268505-FDC9-B9CA-7D65-3C65D2FF1544}"/>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3061410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38C5A-BE23-E23B-DA8E-3411AB309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5D6DA-EE74-1D26-90AB-117ED051773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35233F-10BE-A61F-CC34-CEAADF2C390B}"/>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2472070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394CC-9E64-A17D-24D6-6772648C3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F564A-1926-4E65-9644-601D0E04A5C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3792618-CF24-D4B3-E1C1-3F78DE73DC79}"/>
              </a:ext>
            </a:extLst>
          </p:cNvPr>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126960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D80E2-E097-2C02-9F22-B2C7788159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9DF47-95AD-9646-7CB2-7F2A192C3BF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26D97B-5CC4-7EED-E70A-E04CC2814E3F}"/>
              </a:ext>
            </a:extLst>
          </p:cNvPr>
          <p:cNvSpPr>
            <a:spLocks noGrp="1"/>
          </p:cNvSpPr>
          <p:nvPr>
            <p:ph type="body" idx="1"/>
          </p:nvPr>
        </p:nvSpPr>
        <p:spPr/>
        <p:txBody>
          <a:bodyPr/>
          <a:lstStyle/>
          <a:p>
            <a:pPr marL="139700" indent="0">
              <a:buNone/>
            </a:pPr>
            <a:r>
              <a:rPr lang="en-US"/>
              <a:t>Test with real devices</a:t>
            </a:r>
          </a:p>
        </p:txBody>
      </p:sp>
    </p:spTree>
    <p:extLst>
      <p:ext uri="{BB962C8B-B14F-4D97-AF65-F5344CB8AC3E}">
        <p14:creationId xmlns:p14="http://schemas.microsoft.com/office/powerpoint/2010/main" val="321088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6DB90-1203-F621-1C3C-AB8AA862D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9076A-58AC-30D2-1B5B-EA4338A179D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62562A-753F-B5C7-8940-B4C634E83C10}"/>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482712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DBA7B-1FCD-6AF0-874D-F3FBD6E27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943E2-F350-16AC-979F-61F93F4A611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31335B-315F-B4BE-7DCF-4EFC392EEEAC}"/>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2611537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4CE81-B6CD-8EE9-5A51-358EFA8544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9D26E-1608-DCD5-03D0-E921C12CF3B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53F959E-DC92-4E6F-9372-68D4D2CDE6B9}"/>
              </a:ext>
            </a:extLst>
          </p:cNvPr>
          <p:cNvSpPr>
            <a:spLocks noGrp="1"/>
          </p:cNvSpPr>
          <p:nvPr>
            <p:ph type="body" idx="1"/>
          </p:nvPr>
        </p:nvSpPr>
        <p:spPr/>
        <p:txBody>
          <a:bodyPr/>
          <a:lstStyle/>
          <a:p>
            <a:pPr marL="139700" indent="0">
              <a:buNone/>
            </a:pPr>
            <a:r>
              <a:rPr lang="en-US"/>
              <a:t>Text sizes left to right: 100%, 135%, 310%</a:t>
            </a:r>
          </a:p>
        </p:txBody>
      </p:sp>
    </p:spTree>
    <p:extLst>
      <p:ext uri="{BB962C8B-B14F-4D97-AF65-F5344CB8AC3E}">
        <p14:creationId xmlns:p14="http://schemas.microsoft.com/office/powerpoint/2010/main" val="1061971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E1F20-93A3-AEF9-C316-F83DD42F8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99CCC-408C-6BA8-C2B0-51213EF9791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2519856-0BA7-7097-293A-C371A74AECF9}"/>
              </a:ext>
            </a:extLst>
          </p:cNvPr>
          <p:cNvSpPr>
            <a:spLocks noGrp="1"/>
          </p:cNvSpPr>
          <p:nvPr>
            <p:ph type="body" idx="1"/>
          </p:nvPr>
        </p:nvSpPr>
        <p:spPr/>
        <p:txBody>
          <a:bodyPr/>
          <a:lstStyle/>
          <a:p>
            <a:pPr marL="139700" indent="0">
              <a:buNone/>
            </a:pPr>
            <a:r>
              <a:rPr lang="en-US"/>
              <a:t>Text sizes left to right: 100%, 135%, 310%</a:t>
            </a:r>
          </a:p>
        </p:txBody>
      </p:sp>
    </p:spTree>
    <p:extLst>
      <p:ext uri="{BB962C8B-B14F-4D97-AF65-F5344CB8AC3E}">
        <p14:creationId xmlns:p14="http://schemas.microsoft.com/office/powerpoint/2010/main" val="4043395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21C2C-154B-9127-F5D6-476F24176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EAA9F-36C1-A4C8-1359-BFDEA3C1B3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98E8BA-6FF8-3C0B-C51E-FBE547E3CFDF}"/>
              </a:ext>
            </a:extLst>
          </p:cNvPr>
          <p:cNvSpPr>
            <a:spLocks noGrp="1"/>
          </p:cNvSpPr>
          <p:nvPr>
            <p:ph type="body" idx="1"/>
          </p:nvPr>
        </p:nvSpPr>
        <p:spPr/>
        <p:txBody>
          <a:bodyPr/>
          <a:lstStyle/>
          <a:p>
            <a:pPr marL="139700" indent="0">
              <a:buNone/>
            </a:pPr>
            <a:r>
              <a:rPr lang="en-US"/>
              <a:t>The standard largest font size is 135%.</a:t>
            </a:r>
          </a:p>
        </p:txBody>
      </p:sp>
    </p:spTree>
    <p:extLst>
      <p:ext uri="{BB962C8B-B14F-4D97-AF65-F5344CB8AC3E}">
        <p14:creationId xmlns:p14="http://schemas.microsoft.com/office/powerpoint/2010/main" val="3167264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DC60E-48FE-FF1D-F61F-6EAE47D0B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87119-59C6-FC02-BB94-5D85C01A0E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3968503-438E-90C6-E6C8-7C643BD86DAC}"/>
              </a:ext>
            </a:extLst>
          </p:cNvPr>
          <p:cNvSpPr>
            <a:spLocks noGrp="1"/>
          </p:cNvSpPr>
          <p:nvPr>
            <p:ph type="body" idx="1"/>
          </p:nvPr>
        </p:nvSpPr>
        <p:spPr/>
        <p:txBody>
          <a:bodyPr/>
          <a:lstStyle/>
          <a:p>
            <a:pPr marL="139700" indent="0">
              <a:buNone/>
            </a:pPr>
            <a:r>
              <a:rPr lang="en-US"/>
              <a:t>Max accessibility font size is 310%</a:t>
            </a:r>
          </a:p>
        </p:txBody>
      </p:sp>
    </p:spTree>
    <p:extLst>
      <p:ext uri="{BB962C8B-B14F-4D97-AF65-F5344CB8AC3E}">
        <p14:creationId xmlns:p14="http://schemas.microsoft.com/office/powerpoint/2010/main" val="2564354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F5ACD-5AE8-54CB-D56A-3781B5C74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89AF2-F376-5505-41D9-79EE87898E0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60C042-99A3-5377-1105-CD458F89732E}"/>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2834023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90408-8E8C-CD3F-E323-F64D44389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2D464-B924-C644-8648-1C0EF0FAFEF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3D3757E-B1E7-C103-979D-2D9FEB2E8BB7}"/>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1920176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D7D04-5A1E-962C-D371-3241695A1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F9685-D4D1-B1AA-1341-EC9DD4D385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531988-A0B9-EC1A-518A-1917C447795F}"/>
              </a:ext>
            </a:extLst>
          </p:cNvPr>
          <p:cNvSpPr>
            <a:spLocks noGrp="1"/>
          </p:cNvSpPr>
          <p:nvPr>
            <p:ph type="body" idx="1"/>
          </p:nvPr>
        </p:nvSpPr>
        <p:spPr/>
        <p:txBody>
          <a:bodyPr/>
          <a:lstStyle/>
          <a:p>
            <a:pPr marL="139700" indent="0">
              <a:buNone/>
            </a:pPr>
            <a:r>
              <a:rPr lang="en-US" dirty="0"/>
              <a:t>https://youtube.com/shorts/WxLYBPK_vs4</a:t>
            </a:r>
          </a:p>
        </p:txBody>
      </p:sp>
    </p:spTree>
    <p:extLst>
      <p:ext uri="{BB962C8B-B14F-4D97-AF65-F5344CB8AC3E}">
        <p14:creationId xmlns:p14="http://schemas.microsoft.com/office/powerpoint/2010/main" val="2412196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289AD-1AD0-4F10-F5E3-5AFD384A0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DE24B-18C0-177A-54D3-49338D2C57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C0D3B0-1867-AA07-5576-D6959316A092}"/>
              </a:ext>
            </a:extLst>
          </p:cNvPr>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702343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6C15B-267C-B97C-9471-2A85B9F8D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BC76E-A8C9-886E-1F00-3EE433650C5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8FCD1E-1BDD-AFA3-8775-BAC5B9259903}"/>
              </a:ext>
            </a:extLst>
          </p:cNvPr>
          <p:cNvSpPr>
            <a:spLocks noGrp="1"/>
          </p:cNvSpPr>
          <p:nvPr>
            <p:ph type="body" idx="1"/>
          </p:nvPr>
        </p:nvSpPr>
        <p:spPr/>
        <p:txBody>
          <a:bodyPr/>
          <a:lstStyle/>
          <a:p>
            <a:pPr marL="139700" indent="0">
              <a:buNone/>
            </a:pPr>
            <a:r>
              <a:rPr lang="en-US"/>
              <a:t>Don’t enable any assistive technology without knowing how to disable it first!</a:t>
            </a:r>
          </a:p>
        </p:txBody>
      </p:sp>
    </p:spTree>
    <p:extLst>
      <p:ext uri="{BB962C8B-B14F-4D97-AF65-F5344CB8AC3E}">
        <p14:creationId xmlns:p14="http://schemas.microsoft.com/office/powerpoint/2010/main" val="3296749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B6C4E-9139-DC32-298E-88972F49B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99F2E8-D200-876A-C54B-F4372882AE3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328AD7A-A0C8-54AD-974A-0367BB8ED4A0}"/>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2592820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0221B-AE16-F764-934F-61E43CA03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FC121-C90E-D7FB-AC26-D16A4EE93D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9597AC-32AA-3BB5-E29D-3308A1BA5373}"/>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4178761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4197F-9A60-C0C8-EA3D-A5AE713F2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7A549-695A-982C-7C8E-E9124EF8231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E7447EF-5FA8-EF31-79E6-30EC6ED971DE}"/>
              </a:ext>
            </a:extLst>
          </p:cNvPr>
          <p:cNvSpPr>
            <a:spLocks noGrp="1"/>
          </p:cNvSpPr>
          <p:nvPr>
            <p:ph type="body" idx="1"/>
          </p:nvPr>
        </p:nvSpPr>
        <p:spPr/>
        <p:txBody>
          <a:bodyPr/>
          <a:lstStyle/>
          <a:p>
            <a:pPr marL="139700" indent="0">
              <a:buNone/>
            </a:pPr>
            <a:r>
              <a:rPr lang="en-US"/>
              <a:t>Don’t enable any assistive technology without knowing how to disable it first!</a:t>
            </a:r>
          </a:p>
        </p:txBody>
      </p:sp>
    </p:spTree>
    <p:extLst>
      <p:ext uri="{BB962C8B-B14F-4D97-AF65-F5344CB8AC3E}">
        <p14:creationId xmlns:p14="http://schemas.microsoft.com/office/powerpoint/2010/main" val="575371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D7D04-5A1E-962C-D371-3241695A1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F9685-D4D1-B1AA-1341-EC9DD4D385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531988-A0B9-EC1A-518A-1917C447795F}"/>
              </a:ext>
            </a:extLst>
          </p:cNvPr>
          <p:cNvSpPr>
            <a:spLocks noGrp="1"/>
          </p:cNvSpPr>
          <p:nvPr>
            <p:ph type="body" idx="1"/>
          </p:nvPr>
        </p:nvSpPr>
        <p:spPr/>
        <p:txBody>
          <a:bodyPr/>
          <a:lstStyle/>
          <a:p>
            <a:pPr marL="139700" indent="0">
              <a:buNone/>
            </a:pPr>
            <a:r>
              <a:rPr lang="en-US" dirty="0"/>
              <a:t>https://youtube.com/shorts/cev7EJgzLzE</a:t>
            </a:r>
          </a:p>
        </p:txBody>
      </p:sp>
    </p:spTree>
    <p:extLst>
      <p:ext uri="{BB962C8B-B14F-4D97-AF65-F5344CB8AC3E}">
        <p14:creationId xmlns:p14="http://schemas.microsoft.com/office/powerpoint/2010/main" val="821787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7058C-19D8-9628-EAF8-D1AC09FC5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986FA-BBC5-3153-C4EA-0518B9C9B61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D6AC81-C9A0-3B01-C706-0204EA6C3ACE}"/>
              </a:ext>
            </a:extLst>
          </p:cNvPr>
          <p:cNvSpPr>
            <a:spLocks noGrp="1"/>
          </p:cNvSpPr>
          <p:nvPr>
            <p:ph type="body" idx="1"/>
          </p:nvPr>
        </p:nvSpPr>
        <p:spPr/>
        <p:txBody>
          <a:bodyPr/>
          <a:lstStyle/>
          <a:p>
            <a:pPr marL="139700" indent="0">
              <a:buNone/>
            </a:pPr>
            <a:r>
              <a:rPr lang="en-US"/>
              <a:t>Don’t enable any assistive technology without knowing how to disable it first!</a:t>
            </a:r>
          </a:p>
        </p:txBody>
      </p:sp>
    </p:spTree>
    <p:extLst>
      <p:ext uri="{BB962C8B-B14F-4D97-AF65-F5344CB8AC3E}">
        <p14:creationId xmlns:p14="http://schemas.microsoft.com/office/powerpoint/2010/main" val="3594785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3B849-B3F1-6286-32F4-B990B9795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B5914-315B-43C7-FF83-FD081DD4C9E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7650678-FC2B-1564-EF72-DDADECB35484}"/>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441501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5D98-B0D8-F444-A661-80BD1991A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A8979-FE46-9A14-DA5D-5DEB0758565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A72FFB4-98F7-648B-1C9F-BEE6C745A780}"/>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3860285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307F5-D83F-C226-2133-3CAC7283C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2A77F-E2D9-B537-0DEE-15CE96B4811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5CE63F-B965-BD09-9DFA-49439021EA57}"/>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1059535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58875-0E4A-95D2-733A-057A34A9C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ACA40-84A1-6B1C-8C46-BBA4969DD0D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1BEB04-9B7F-8A76-9F03-9F0369C84F2C}"/>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248361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7F62B-F27B-96AD-FE23-48F4DE309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50CA8-1106-9522-B606-0D33F699E11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0A78CEA-41EA-3AE2-90E8-699F10C4842B}"/>
              </a:ext>
            </a:extLst>
          </p:cNvPr>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30317983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2464B-2B9F-F5CC-BA6C-153B4EA3F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DBEB8-2464-F32C-CA29-29D677B4C8C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C7E6BA9-0564-9478-4567-8335C48BD5C1}"/>
              </a:ext>
            </a:extLst>
          </p:cNvPr>
          <p:cNvSpPr>
            <a:spLocks noGrp="1"/>
          </p:cNvSpPr>
          <p:nvPr>
            <p:ph type="body" idx="1"/>
          </p:nvPr>
        </p:nvSpPr>
        <p:spPr/>
        <p:txBody>
          <a:bodyPr/>
          <a:lstStyle/>
          <a:p>
            <a:pPr marL="139700" indent="0">
              <a:buNone/>
            </a:pPr>
            <a:r>
              <a:rPr lang="en-US"/>
              <a:t>The standard largest font size is 135%.</a:t>
            </a:r>
          </a:p>
        </p:txBody>
      </p:sp>
    </p:spTree>
    <p:extLst>
      <p:ext uri="{BB962C8B-B14F-4D97-AF65-F5344CB8AC3E}">
        <p14:creationId xmlns:p14="http://schemas.microsoft.com/office/powerpoint/2010/main" val="11641290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8C480-A2F6-0EB9-2BD8-A4CA9F21C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CB95D-83CB-9FC8-6710-2B618C5FF19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289FA91-CD59-CCDC-E7E3-458788D86F7B}"/>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14682620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ACC57-6623-0DC3-E31F-7D16097DD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E74A6-1BAF-CF3A-BB35-42A17BD03D9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5763BE7-3201-210A-2BE8-18DB26688291}"/>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13363024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D7D04-5A1E-962C-D371-3241695A1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F9685-D4D1-B1AA-1341-EC9DD4D385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531988-A0B9-EC1A-518A-1917C447795F}"/>
              </a:ext>
            </a:extLst>
          </p:cNvPr>
          <p:cNvSpPr>
            <a:spLocks noGrp="1"/>
          </p:cNvSpPr>
          <p:nvPr>
            <p:ph type="body" idx="1"/>
          </p:nvPr>
        </p:nvSpPr>
        <p:spPr/>
        <p:txBody>
          <a:bodyPr/>
          <a:lstStyle/>
          <a:p>
            <a:pPr marL="139700" indent="0">
              <a:buNone/>
            </a:pPr>
            <a:r>
              <a:rPr lang="en-US" dirty="0"/>
              <a:t>https://youtube.com/shorts/eScJ7dfjmoc</a:t>
            </a:r>
          </a:p>
        </p:txBody>
      </p:sp>
    </p:spTree>
    <p:extLst>
      <p:ext uri="{BB962C8B-B14F-4D97-AF65-F5344CB8AC3E}">
        <p14:creationId xmlns:p14="http://schemas.microsoft.com/office/powerpoint/2010/main" val="18328246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6C15B-267C-B97C-9471-2A85B9F8D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BC76E-A8C9-886E-1F00-3EE433650C5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8FCD1E-1BDD-AFA3-8775-BAC5B9259903}"/>
              </a:ext>
            </a:extLst>
          </p:cNvPr>
          <p:cNvSpPr>
            <a:spLocks noGrp="1"/>
          </p:cNvSpPr>
          <p:nvPr>
            <p:ph type="body" idx="1"/>
          </p:nvPr>
        </p:nvSpPr>
        <p:spPr/>
        <p:txBody>
          <a:bodyPr/>
          <a:lstStyle/>
          <a:p>
            <a:pPr marL="139700" indent="0">
              <a:buNone/>
            </a:pPr>
            <a:r>
              <a:rPr lang="en-US"/>
              <a:t>Don’t enable any assistive technology without knowing how to disable it first!</a:t>
            </a:r>
          </a:p>
        </p:txBody>
      </p:sp>
    </p:spTree>
    <p:extLst>
      <p:ext uri="{BB962C8B-B14F-4D97-AF65-F5344CB8AC3E}">
        <p14:creationId xmlns:p14="http://schemas.microsoft.com/office/powerpoint/2010/main" val="34623446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0221B-AE16-F764-934F-61E43CA03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FC121-C90E-D7FB-AC26-D16A4EE93D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9597AC-32AA-3BB5-E29D-3308A1BA5373}"/>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33364957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4197F-9A60-C0C8-EA3D-A5AE713F2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7A549-695A-982C-7C8E-E9124EF8231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E7447EF-5FA8-EF31-79E6-30EC6ED971DE}"/>
              </a:ext>
            </a:extLst>
          </p:cNvPr>
          <p:cNvSpPr>
            <a:spLocks noGrp="1"/>
          </p:cNvSpPr>
          <p:nvPr>
            <p:ph type="body" idx="1"/>
          </p:nvPr>
        </p:nvSpPr>
        <p:spPr/>
        <p:txBody>
          <a:bodyPr/>
          <a:lstStyle/>
          <a:p>
            <a:pPr marL="139700" indent="0">
              <a:buNone/>
            </a:pPr>
            <a:r>
              <a:rPr lang="en-US"/>
              <a:t>Don’t enable any assistive technology without knowing how to disable it first!</a:t>
            </a:r>
          </a:p>
        </p:txBody>
      </p:sp>
    </p:spTree>
    <p:extLst>
      <p:ext uri="{BB962C8B-B14F-4D97-AF65-F5344CB8AC3E}">
        <p14:creationId xmlns:p14="http://schemas.microsoft.com/office/powerpoint/2010/main" val="17987189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D7D04-5A1E-962C-D371-3241695A1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F9685-D4D1-B1AA-1341-EC9DD4D385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531988-A0B9-EC1A-518A-1917C447795F}"/>
              </a:ext>
            </a:extLst>
          </p:cNvPr>
          <p:cNvSpPr>
            <a:spLocks noGrp="1"/>
          </p:cNvSpPr>
          <p:nvPr>
            <p:ph type="body" idx="1"/>
          </p:nvPr>
        </p:nvSpPr>
        <p:spPr/>
        <p:txBody>
          <a:bodyPr/>
          <a:lstStyle/>
          <a:p>
            <a:pPr marL="139700" indent="0">
              <a:buNone/>
            </a:pPr>
            <a:r>
              <a:rPr lang="en-US" dirty="0"/>
              <a:t>https://youtube.com/shorts/cGY-B1NLaSI</a:t>
            </a:r>
          </a:p>
        </p:txBody>
      </p:sp>
    </p:spTree>
    <p:extLst>
      <p:ext uri="{BB962C8B-B14F-4D97-AF65-F5344CB8AC3E}">
        <p14:creationId xmlns:p14="http://schemas.microsoft.com/office/powerpoint/2010/main" val="3509869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7058C-19D8-9628-EAF8-D1AC09FC5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986FA-BBC5-3153-C4EA-0518B9C9B61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D6AC81-C9A0-3B01-C706-0204EA6C3ACE}"/>
              </a:ext>
            </a:extLst>
          </p:cNvPr>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41199988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EC6BF-A8C3-369B-C4A1-A64FF5A2D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A1ACB-A7E2-7298-9FC7-80DFE38B420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76798D-1D00-899D-2B46-204E0C62E568}"/>
              </a:ext>
            </a:extLst>
          </p:cNvPr>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131239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38C5A-BE23-E23B-DA8E-3411AB309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5D6DA-EE74-1D26-90AB-117ED051773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35233F-10BE-A61F-CC34-CEAADF2C390B}"/>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24720709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A1C67-327C-DD7B-FAD1-4CA08D86A8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C7EB4-1784-FAE5-207B-B134708CAC5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BBBF89B-7110-68D9-1CF0-85F12E3F868B}"/>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186131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CD8AA-6077-CCBE-D20D-26C0C7894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146BEB-57AC-5B7C-0F17-F98BFB4294E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B8D2B3-5ADF-DEA9-F908-A30A6412D760}"/>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253508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E1B12-9CFD-5091-BDC3-089EAAABF4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A9475-42EE-C2F5-9383-30F421609B0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38390A-FCCC-65E2-22F5-8C5E8D0DF269}"/>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4122353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2ED74-5C40-ACA9-73DC-D42506BBC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B6041A-B640-0406-10A2-5B9463E0AB8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D6E9A3-EA4D-4728-B4A3-6EA98E59A6FA}"/>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2339043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dark">
    <p:bg>
      <p:bgPr>
        <a:solidFill>
          <a:schemeClr val="bg2"/>
        </a:solidFill>
        <a:effectLst/>
      </p:bgPr>
    </p:bg>
    <p:spTree>
      <p:nvGrpSpPr>
        <p:cNvPr id="1" name=""/>
        <p:cNvGrpSpPr/>
        <p:nvPr/>
      </p:nvGrpSpPr>
      <p:grpSpPr>
        <a:xfrm>
          <a:off x="0" y="0"/>
          <a:ext cx="0" cy="0"/>
          <a:chOff x="0" y="0"/>
          <a:chExt cx="0" cy="0"/>
        </a:xfrm>
      </p:grpSpPr>
      <p:pic>
        <p:nvPicPr>
          <p:cNvPr id="3" name="Picture 2" descr="Vispero">
            <a:extLst>
              <a:ext uri="{FF2B5EF4-FFF2-40B4-BE49-F238E27FC236}">
                <a16:creationId xmlns:a16="http://schemas.microsoft.com/office/drawing/2014/main" id="{6CE63DFE-2BE5-FDFF-A862-BE9B063CFA44}"/>
              </a:ext>
            </a:extLst>
          </p:cNvPr>
          <p:cNvPicPr>
            <a:picLocks noChangeAspect="1"/>
          </p:cNvPicPr>
          <p:nvPr userDrawn="1"/>
        </p:nvPicPr>
        <p:blipFill>
          <a:blip r:embed="rId2"/>
          <a:stretch>
            <a:fillRect/>
          </a:stretch>
        </p:blipFill>
        <p:spPr>
          <a:xfrm>
            <a:off x="624234" y="1894493"/>
            <a:ext cx="5305621" cy="1717695"/>
          </a:xfrm>
          <a:prstGeom prst="rect">
            <a:avLst/>
          </a:prstGeom>
        </p:spPr>
      </p:pic>
      <p:sp>
        <p:nvSpPr>
          <p:cNvPr id="9" name="Google Shape;39;p6" descr="Title">
            <a:extLst>
              <a:ext uri="{FF2B5EF4-FFF2-40B4-BE49-F238E27FC236}">
                <a16:creationId xmlns:a16="http://schemas.microsoft.com/office/drawing/2014/main" id="{8321FDC6-EAA0-332C-2215-60215F1364AC}"/>
              </a:ext>
            </a:extLst>
          </p:cNvPr>
          <p:cNvSpPr txBox="1">
            <a:spLocks noGrp="1"/>
          </p:cNvSpPr>
          <p:nvPr>
            <p:ph type="title"/>
          </p:nvPr>
        </p:nvSpPr>
        <p:spPr>
          <a:xfrm>
            <a:off x="762000" y="3667037"/>
            <a:ext cx="106680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bg1"/>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Tree>
    <p:extLst>
      <p:ext uri="{BB962C8B-B14F-4D97-AF65-F5344CB8AC3E}">
        <p14:creationId xmlns:p14="http://schemas.microsoft.com/office/powerpoint/2010/main" val="65506958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tro slide" preserve="1" userDrawn="1">
  <p:cSld name="1_Intro slide">
    <p:spTree>
      <p:nvGrpSpPr>
        <p:cNvPr id="1" name="Shape 36"/>
        <p:cNvGrpSpPr/>
        <p:nvPr/>
      </p:nvGrpSpPr>
      <p:grpSpPr>
        <a:xfrm>
          <a:off x="0" y="0"/>
          <a:ext cx="0" cy="0"/>
          <a:chOff x="0" y="0"/>
          <a:chExt cx="0" cy="0"/>
        </a:xfrm>
      </p:grpSpPr>
      <p:sp>
        <p:nvSpPr>
          <p:cNvPr id="39" name="Google Shape;39;p6" descr="Title"/>
          <p:cNvSpPr txBox="1">
            <a:spLocks noGrp="1"/>
          </p:cNvSpPr>
          <p:nvPr>
            <p:ph type="title"/>
          </p:nvPr>
        </p:nvSpPr>
        <p:spPr>
          <a:xfrm>
            <a:off x="762000" y="650033"/>
            <a:ext cx="106680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2" name="Google Shape;20;p3" descr="Subtitle">
            <a:extLst>
              <a:ext uri="{FF2B5EF4-FFF2-40B4-BE49-F238E27FC236}">
                <a16:creationId xmlns:a16="http://schemas.microsoft.com/office/drawing/2014/main" id="{A56D6CF4-7528-6B3A-5439-53EB06FD077A}"/>
              </a:ext>
            </a:extLst>
          </p:cNvPr>
          <p:cNvSpPr txBox="1">
            <a:spLocks noGrp="1"/>
          </p:cNvSpPr>
          <p:nvPr>
            <p:ph type="subTitle" idx="13"/>
          </p:nvPr>
        </p:nvSpPr>
        <p:spPr>
          <a:xfrm>
            <a:off x="762000" y="1390968"/>
            <a:ext cx="5517600" cy="300032"/>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467">
                <a:solidFill>
                  <a:schemeClr val="accent1"/>
                </a:solidFill>
              </a:defRPr>
            </a:lvl1pPr>
            <a:lvl2pPr lvl="1">
              <a:lnSpc>
                <a:spcPct val="100000"/>
              </a:lnSpc>
              <a:spcBef>
                <a:spcPts val="0"/>
              </a:spcBef>
              <a:spcAft>
                <a:spcPts val="0"/>
              </a:spcAft>
              <a:buClr>
                <a:schemeClr val="dk2"/>
              </a:buClr>
              <a:buSzPts val="1600"/>
              <a:buNone/>
              <a:defRPr sz="2133">
                <a:solidFill>
                  <a:schemeClr val="dk2"/>
                </a:solidFill>
              </a:defRPr>
            </a:lvl2pPr>
            <a:lvl3pPr lvl="2">
              <a:lnSpc>
                <a:spcPct val="100000"/>
              </a:lnSpc>
              <a:spcBef>
                <a:spcPts val="0"/>
              </a:spcBef>
              <a:spcAft>
                <a:spcPts val="0"/>
              </a:spcAft>
              <a:buClr>
                <a:schemeClr val="dk2"/>
              </a:buClr>
              <a:buSzPts val="1600"/>
              <a:buNone/>
              <a:defRPr sz="2133">
                <a:solidFill>
                  <a:schemeClr val="dk2"/>
                </a:solidFill>
              </a:defRPr>
            </a:lvl3pPr>
            <a:lvl4pPr lvl="3">
              <a:lnSpc>
                <a:spcPct val="100000"/>
              </a:lnSpc>
              <a:spcBef>
                <a:spcPts val="0"/>
              </a:spcBef>
              <a:spcAft>
                <a:spcPts val="0"/>
              </a:spcAft>
              <a:buClr>
                <a:schemeClr val="dk2"/>
              </a:buClr>
              <a:buSzPts val="1600"/>
              <a:buNone/>
              <a:defRPr sz="2133">
                <a:solidFill>
                  <a:schemeClr val="dk2"/>
                </a:solidFill>
              </a:defRPr>
            </a:lvl4pPr>
            <a:lvl5pPr lvl="4">
              <a:lnSpc>
                <a:spcPct val="100000"/>
              </a:lnSpc>
              <a:spcBef>
                <a:spcPts val="0"/>
              </a:spcBef>
              <a:spcAft>
                <a:spcPts val="0"/>
              </a:spcAft>
              <a:buClr>
                <a:schemeClr val="dk2"/>
              </a:buClr>
              <a:buSzPts val="1600"/>
              <a:buNone/>
              <a:defRPr sz="2133">
                <a:solidFill>
                  <a:schemeClr val="dk2"/>
                </a:solidFill>
              </a:defRPr>
            </a:lvl5pPr>
            <a:lvl6pPr lvl="5">
              <a:lnSpc>
                <a:spcPct val="100000"/>
              </a:lnSpc>
              <a:spcBef>
                <a:spcPts val="0"/>
              </a:spcBef>
              <a:spcAft>
                <a:spcPts val="0"/>
              </a:spcAft>
              <a:buClr>
                <a:schemeClr val="dk2"/>
              </a:buClr>
              <a:buSzPts val="1600"/>
              <a:buNone/>
              <a:defRPr sz="2133">
                <a:solidFill>
                  <a:schemeClr val="dk2"/>
                </a:solidFill>
              </a:defRPr>
            </a:lvl6pPr>
            <a:lvl7pPr lvl="6">
              <a:lnSpc>
                <a:spcPct val="100000"/>
              </a:lnSpc>
              <a:spcBef>
                <a:spcPts val="0"/>
              </a:spcBef>
              <a:spcAft>
                <a:spcPts val="0"/>
              </a:spcAft>
              <a:buClr>
                <a:schemeClr val="dk2"/>
              </a:buClr>
              <a:buSzPts val="1600"/>
              <a:buNone/>
              <a:defRPr sz="2133">
                <a:solidFill>
                  <a:schemeClr val="dk2"/>
                </a:solidFill>
              </a:defRPr>
            </a:lvl7pPr>
            <a:lvl8pPr lvl="7">
              <a:lnSpc>
                <a:spcPct val="100000"/>
              </a:lnSpc>
              <a:spcBef>
                <a:spcPts val="0"/>
              </a:spcBef>
              <a:spcAft>
                <a:spcPts val="0"/>
              </a:spcAft>
              <a:buClr>
                <a:schemeClr val="dk2"/>
              </a:buClr>
              <a:buSzPts val="1600"/>
              <a:buNone/>
              <a:defRPr sz="2133">
                <a:solidFill>
                  <a:schemeClr val="dk2"/>
                </a:solidFill>
              </a:defRPr>
            </a:lvl8pPr>
            <a:lvl9pPr lvl="8">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40" name="Google Shape;40;p6" descr="Content"/>
          <p:cNvSpPr txBox="1">
            <a:spLocks noGrp="1"/>
          </p:cNvSpPr>
          <p:nvPr>
            <p:ph type="body" idx="1"/>
          </p:nvPr>
        </p:nvSpPr>
        <p:spPr>
          <a:xfrm>
            <a:off x="762000" y="1973633"/>
            <a:ext cx="10668000" cy="4117367"/>
          </a:xfrm>
          <a:prstGeom prst="rect">
            <a:avLst/>
          </a:prstGeom>
        </p:spPr>
        <p:txBody>
          <a:bodyPr spcFirstLastPara="1" wrap="square" lIns="0" tIns="0" rIns="91425" bIns="91425" anchor="t" anchorCtr="0">
            <a:noAutofit/>
          </a:bodyPr>
          <a:lstStyle>
            <a:lvl1pPr marL="609585" lvl="0" indent="-414856">
              <a:spcBef>
                <a:spcPts val="0"/>
              </a:spcBef>
              <a:spcAft>
                <a:spcPts val="0"/>
              </a:spcAft>
              <a:buClr>
                <a:schemeClr val="tx1"/>
              </a:buClr>
              <a:buSzPct val="80000"/>
              <a:buChar char="●"/>
              <a:defRPr sz="1867" baseline="0">
                <a:solidFill>
                  <a:schemeClr val="bg2"/>
                </a:solidFill>
              </a:defRPr>
            </a:lvl1pPr>
            <a:lvl2pPr marL="1219170" lvl="1" indent="-397923">
              <a:spcBef>
                <a:spcPts val="1333"/>
              </a:spcBef>
              <a:spcAft>
                <a:spcPts val="0"/>
              </a:spcAft>
              <a:buSzPts val="1100"/>
              <a:buChar char="○"/>
              <a:defRPr sz="1867" baseline="0">
                <a:solidFill>
                  <a:schemeClr val="bg2"/>
                </a:solidFill>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lang="en-GB"/>
          </a:p>
          <a:p>
            <a:pPr lvl="1"/>
            <a:endParaRPr/>
          </a:p>
        </p:txBody>
      </p:sp>
      <p:sp>
        <p:nvSpPr>
          <p:cNvPr id="5" name="Google Shape;37;p6">
            <a:extLst>
              <a:ext uri="{FF2B5EF4-FFF2-40B4-BE49-F238E27FC236}">
                <a16:creationId xmlns:a16="http://schemas.microsoft.com/office/drawing/2014/main" id="{4D460018-695A-67C3-BA8A-81B3772E20AB}"/>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rgbClr val="FBFA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Google Shape;38;p6" descr="Vispero">
            <a:extLst>
              <a:ext uri="{FF2B5EF4-FFF2-40B4-BE49-F238E27FC236}">
                <a16:creationId xmlns:a16="http://schemas.microsoft.com/office/drawing/2014/main" id="{AF1431FC-D9A0-2223-FA71-59F8DCC8C4F4}"/>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7" name="Google Shape;21;p3">
            <a:extLst>
              <a:ext uri="{FF2B5EF4-FFF2-40B4-BE49-F238E27FC236}">
                <a16:creationId xmlns:a16="http://schemas.microsoft.com/office/drawing/2014/main" id="{50E21B69-65FC-12AE-C25F-ACD3F1E39AE4}"/>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38261012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ro slide" preserve="1" userDrawn="1">
  <p:cSld name="1_Intro slide">
    <p:spTree>
      <p:nvGrpSpPr>
        <p:cNvPr id="1" name="Shape 36"/>
        <p:cNvGrpSpPr/>
        <p:nvPr/>
      </p:nvGrpSpPr>
      <p:grpSpPr>
        <a:xfrm>
          <a:off x="0" y="0"/>
          <a:ext cx="0" cy="0"/>
          <a:chOff x="0" y="0"/>
          <a:chExt cx="0" cy="0"/>
        </a:xfrm>
      </p:grpSpPr>
      <p:sp>
        <p:nvSpPr>
          <p:cNvPr id="39" name="Google Shape;39;p6" descr="Title"/>
          <p:cNvSpPr txBox="1">
            <a:spLocks noGrp="1"/>
          </p:cNvSpPr>
          <p:nvPr>
            <p:ph type="title"/>
          </p:nvPr>
        </p:nvSpPr>
        <p:spPr>
          <a:xfrm>
            <a:off x="762000" y="960000"/>
            <a:ext cx="106680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5" name="Table Placeholder 3">
            <a:extLst>
              <a:ext uri="{FF2B5EF4-FFF2-40B4-BE49-F238E27FC236}">
                <a16:creationId xmlns:a16="http://schemas.microsoft.com/office/drawing/2014/main" id="{BB835353-FB41-B43C-DE89-5E349E685485}"/>
              </a:ext>
            </a:extLst>
          </p:cNvPr>
          <p:cNvSpPr>
            <a:spLocks noGrp="1"/>
          </p:cNvSpPr>
          <p:nvPr>
            <p:ph type="tbl" sz="quarter" idx="13"/>
          </p:nvPr>
        </p:nvSpPr>
        <p:spPr>
          <a:xfrm>
            <a:off x="762000" y="1909233"/>
            <a:ext cx="10668000" cy="3945467"/>
          </a:xfrm>
        </p:spPr>
        <p:txBody>
          <a:bodyPr/>
          <a:lstStyle/>
          <a:p>
            <a:endParaRPr lang="en-US"/>
          </a:p>
        </p:txBody>
      </p:sp>
      <p:sp>
        <p:nvSpPr>
          <p:cNvPr id="6" name="Google Shape;37;p6">
            <a:extLst>
              <a:ext uri="{FF2B5EF4-FFF2-40B4-BE49-F238E27FC236}">
                <a16:creationId xmlns:a16="http://schemas.microsoft.com/office/drawing/2014/main" id="{4BC1CBBF-B04D-0EFE-E9DB-0F53DEDE7DD3}"/>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rgbClr val="FBFA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 name="Google Shape;38;p6" descr="Vispero">
            <a:extLst>
              <a:ext uri="{FF2B5EF4-FFF2-40B4-BE49-F238E27FC236}">
                <a16:creationId xmlns:a16="http://schemas.microsoft.com/office/drawing/2014/main" id="{57E84049-8045-9049-656B-49B622A9C2CF}"/>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8" name="Google Shape;21;p3">
            <a:extLst>
              <a:ext uri="{FF2B5EF4-FFF2-40B4-BE49-F238E27FC236}">
                <a16:creationId xmlns:a16="http://schemas.microsoft.com/office/drawing/2014/main" id="{5A173040-C690-9690-4253-D0393819F9C3}"/>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55997232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tro slide" preserve="1" userDrawn="1">
  <p:cSld name="1_Intro slide">
    <p:spTree>
      <p:nvGrpSpPr>
        <p:cNvPr id="1" name="Shape 36"/>
        <p:cNvGrpSpPr/>
        <p:nvPr/>
      </p:nvGrpSpPr>
      <p:grpSpPr>
        <a:xfrm>
          <a:off x="0" y="0"/>
          <a:ext cx="0" cy="0"/>
          <a:chOff x="0" y="0"/>
          <a:chExt cx="0" cy="0"/>
        </a:xfrm>
      </p:grpSpPr>
      <p:sp>
        <p:nvSpPr>
          <p:cNvPr id="2" name="Google Shape;39;p6" descr="Title">
            <a:extLst>
              <a:ext uri="{FF2B5EF4-FFF2-40B4-BE49-F238E27FC236}">
                <a16:creationId xmlns:a16="http://schemas.microsoft.com/office/drawing/2014/main" id="{A1B37217-FF1A-4D96-25D8-BF0C85FD01D6}"/>
              </a:ext>
            </a:extLst>
          </p:cNvPr>
          <p:cNvSpPr txBox="1">
            <a:spLocks noGrp="1"/>
          </p:cNvSpPr>
          <p:nvPr>
            <p:ph type="title"/>
          </p:nvPr>
        </p:nvSpPr>
        <p:spPr>
          <a:xfrm>
            <a:off x="762000" y="650033"/>
            <a:ext cx="106680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3" name="Google Shape;20;p3" descr="Subtitle">
            <a:extLst>
              <a:ext uri="{FF2B5EF4-FFF2-40B4-BE49-F238E27FC236}">
                <a16:creationId xmlns:a16="http://schemas.microsoft.com/office/drawing/2014/main" id="{C6C969B3-DB82-9A2B-A762-4CBFFB9ADEF8}"/>
              </a:ext>
            </a:extLst>
          </p:cNvPr>
          <p:cNvSpPr txBox="1">
            <a:spLocks noGrp="1"/>
          </p:cNvSpPr>
          <p:nvPr>
            <p:ph type="subTitle" idx="14"/>
          </p:nvPr>
        </p:nvSpPr>
        <p:spPr>
          <a:xfrm>
            <a:off x="762000" y="1390968"/>
            <a:ext cx="5517600" cy="300032"/>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467">
                <a:solidFill>
                  <a:schemeClr val="accent1"/>
                </a:solidFill>
              </a:defRPr>
            </a:lvl1pPr>
            <a:lvl2pPr lvl="1">
              <a:lnSpc>
                <a:spcPct val="100000"/>
              </a:lnSpc>
              <a:spcBef>
                <a:spcPts val="0"/>
              </a:spcBef>
              <a:spcAft>
                <a:spcPts val="0"/>
              </a:spcAft>
              <a:buClr>
                <a:schemeClr val="dk2"/>
              </a:buClr>
              <a:buSzPts val="1600"/>
              <a:buNone/>
              <a:defRPr sz="2133">
                <a:solidFill>
                  <a:schemeClr val="dk2"/>
                </a:solidFill>
              </a:defRPr>
            </a:lvl2pPr>
            <a:lvl3pPr lvl="2">
              <a:lnSpc>
                <a:spcPct val="100000"/>
              </a:lnSpc>
              <a:spcBef>
                <a:spcPts val="0"/>
              </a:spcBef>
              <a:spcAft>
                <a:spcPts val="0"/>
              </a:spcAft>
              <a:buClr>
                <a:schemeClr val="dk2"/>
              </a:buClr>
              <a:buSzPts val="1600"/>
              <a:buNone/>
              <a:defRPr sz="2133">
                <a:solidFill>
                  <a:schemeClr val="dk2"/>
                </a:solidFill>
              </a:defRPr>
            </a:lvl3pPr>
            <a:lvl4pPr lvl="3">
              <a:lnSpc>
                <a:spcPct val="100000"/>
              </a:lnSpc>
              <a:spcBef>
                <a:spcPts val="0"/>
              </a:spcBef>
              <a:spcAft>
                <a:spcPts val="0"/>
              </a:spcAft>
              <a:buClr>
                <a:schemeClr val="dk2"/>
              </a:buClr>
              <a:buSzPts val="1600"/>
              <a:buNone/>
              <a:defRPr sz="2133">
                <a:solidFill>
                  <a:schemeClr val="dk2"/>
                </a:solidFill>
              </a:defRPr>
            </a:lvl4pPr>
            <a:lvl5pPr lvl="4">
              <a:lnSpc>
                <a:spcPct val="100000"/>
              </a:lnSpc>
              <a:spcBef>
                <a:spcPts val="0"/>
              </a:spcBef>
              <a:spcAft>
                <a:spcPts val="0"/>
              </a:spcAft>
              <a:buClr>
                <a:schemeClr val="dk2"/>
              </a:buClr>
              <a:buSzPts val="1600"/>
              <a:buNone/>
              <a:defRPr sz="2133">
                <a:solidFill>
                  <a:schemeClr val="dk2"/>
                </a:solidFill>
              </a:defRPr>
            </a:lvl5pPr>
            <a:lvl6pPr lvl="5">
              <a:lnSpc>
                <a:spcPct val="100000"/>
              </a:lnSpc>
              <a:spcBef>
                <a:spcPts val="0"/>
              </a:spcBef>
              <a:spcAft>
                <a:spcPts val="0"/>
              </a:spcAft>
              <a:buClr>
                <a:schemeClr val="dk2"/>
              </a:buClr>
              <a:buSzPts val="1600"/>
              <a:buNone/>
              <a:defRPr sz="2133">
                <a:solidFill>
                  <a:schemeClr val="dk2"/>
                </a:solidFill>
              </a:defRPr>
            </a:lvl6pPr>
            <a:lvl7pPr lvl="6">
              <a:lnSpc>
                <a:spcPct val="100000"/>
              </a:lnSpc>
              <a:spcBef>
                <a:spcPts val="0"/>
              </a:spcBef>
              <a:spcAft>
                <a:spcPts val="0"/>
              </a:spcAft>
              <a:buClr>
                <a:schemeClr val="dk2"/>
              </a:buClr>
              <a:buSzPts val="1600"/>
              <a:buNone/>
              <a:defRPr sz="2133">
                <a:solidFill>
                  <a:schemeClr val="dk2"/>
                </a:solidFill>
              </a:defRPr>
            </a:lvl7pPr>
            <a:lvl8pPr lvl="7">
              <a:lnSpc>
                <a:spcPct val="100000"/>
              </a:lnSpc>
              <a:spcBef>
                <a:spcPts val="0"/>
              </a:spcBef>
              <a:spcAft>
                <a:spcPts val="0"/>
              </a:spcAft>
              <a:buClr>
                <a:schemeClr val="dk2"/>
              </a:buClr>
              <a:buSzPts val="1600"/>
              <a:buNone/>
              <a:defRPr sz="2133">
                <a:solidFill>
                  <a:schemeClr val="dk2"/>
                </a:solidFill>
              </a:defRPr>
            </a:lvl8pPr>
            <a:lvl9pPr lvl="8">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5" name="Table Placeholder 3">
            <a:extLst>
              <a:ext uri="{FF2B5EF4-FFF2-40B4-BE49-F238E27FC236}">
                <a16:creationId xmlns:a16="http://schemas.microsoft.com/office/drawing/2014/main" id="{BB835353-FB41-B43C-DE89-5E349E685485}"/>
              </a:ext>
            </a:extLst>
          </p:cNvPr>
          <p:cNvSpPr>
            <a:spLocks noGrp="1"/>
          </p:cNvSpPr>
          <p:nvPr>
            <p:ph type="tbl" sz="quarter" idx="13"/>
          </p:nvPr>
        </p:nvSpPr>
        <p:spPr>
          <a:xfrm>
            <a:off x="762000" y="1909233"/>
            <a:ext cx="10668000" cy="3945467"/>
          </a:xfrm>
        </p:spPr>
        <p:txBody>
          <a:bodyPr/>
          <a:lstStyle/>
          <a:p>
            <a:endParaRPr lang="en-US"/>
          </a:p>
        </p:txBody>
      </p:sp>
      <p:sp>
        <p:nvSpPr>
          <p:cNvPr id="6" name="Google Shape;37;p6">
            <a:extLst>
              <a:ext uri="{FF2B5EF4-FFF2-40B4-BE49-F238E27FC236}">
                <a16:creationId xmlns:a16="http://schemas.microsoft.com/office/drawing/2014/main" id="{4BC1CBBF-B04D-0EFE-E9DB-0F53DEDE7DD3}"/>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rgbClr val="FBFA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 name="Google Shape;38;p6" descr="Vispero">
            <a:extLst>
              <a:ext uri="{FF2B5EF4-FFF2-40B4-BE49-F238E27FC236}">
                <a16:creationId xmlns:a16="http://schemas.microsoft.com/office/drawing/2014/main" id="{57E84049-8045-9049-656B-49B622A9C2CF}"/>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8" name="Google Shape;21;p3">
            <a:extLst>
              <a:ext uri="{FF2B5EF4-FFF2-40B4-BE49-F238E27FC236}">
                <a16:creationId xmlns:a16="http://schemas.microsoft.com/office/drawing/2014/main" id="{5A173040-C690-9690-4253-D0393819F9C3}"/>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86436323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tro slide" preserve="1" userDrawn="1">
  <p:cSld name="1_Intro slide">
    <p:spTree>
      <p:nvGrpSpPr>
        <p:cNvPr id="1" name="Shape 36"/>
        <p:cNvGrpSpPr/>
        <p:nvPr/>
      </p:nvGrpSpPr>
      <p:grpSpPr>
        <a:xfrm>
          <a:off x="0" y="0"/>
          <a:ext cx="0" cy="0"/>
          <a:chOff x="0" y="0"/>
          <a:chExt cx="0" cy="0"/>
        </a:xfrm>
      </p:grpSpPr>
      <p:sp>
        <p:nvSpPr>
          <p:cNvPr id="39" name="Google Shape;39;p6" descr="Title"/>
          <p:cNvSpPr txBox="1">
            <a:spLocks noGrp="1"/>
          </p:cNvSpPr>
          <p:nvPr>
            <p:ph type="title"/>
          </p:nvPr>
        </p:nvSpPr>
        <p:spPr>
          <a:xfrm>
            <a:off x="762000" y="960000"/>
            <a:ext cx="106680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6" name="Chart Placeholder 5">
            <a:extLst>
              <a:ext uri="{FF2B5EF4-FFF2-40B4-BE49-F238E27FC236}">
                <a16:creationId xmlns:a16="http://schemas.microsoft.com/office/drawing/2014/main" id="{17C766DD-E700-3AB5-1F4A-6DE482143BA8}"/>
              </a:ext>
            </a:extLst>
          </p:cNvPr>
          <p:cNvSpPr>
            <a:spLocks noGrp="1"/>
          </p:cNvSpPr>
          <p:nvPr>
            <p:ph type="chart" sz="quarter" idx="14"/>
          </p:nvPr>
        </p:nvSpPr>
        <p:spPr>
          <a:xfrm>
            <a:off x="762000" y="1909233"/>
            <a:ext cx="10668000" cy="3945467"/>
          </a:xfrm>
        </p:spPr>
        <p:txBody>
          <a:bodyPr/>
          <a:lstStyle/>
          <a:p>
            <a:endParaRPr lang="en-US"/>
          </a:p>
        </p:txBody>
      </p:sp>
      <p:sp>
        <p:nvSpPr>
          <p:cNvPr id="5" name="Google Shape;37;p6">
            <a:extLst>
              <a:ext uri="{FF2B5EF4-FFF2-40B4-BE49-F238E27FC236}">
                <a16:creationId xmlns:a16="http://schemas.microsoft.com/office/drawing/2014/main" id="{73FD0786-6C90-8D17-61AB-1242480CE1F2}"/>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 name="Google Shape;38;p6" descr="Vispero">
            <a:extLst>
              <a:ext uri="{FF2B5EF4-FFF2-40B4-BE49-F238E27FC236}">
                <a16:creationId xmlns:a16="http://schemas.microsoft.com/office/drawing/2014/main" id="{BDBCCE2F-94AC-9976-D19A-9EDE26573C87}"/>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8" name="Google Shape;21;p3">
            <a:extLst>
              <a:ext uri="{FF2B5EF4-FFF2-40B4-BE49-F238E27FC236}">
                <a16:creationId xmlns:a16="http://schemas.microsoft.com/office/drawing/2014/main" id="{848F1155-8DD0-FD50-28E4-B02AE143E617}"/>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26057427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tro slide" preserve="1" userDrawn="1">
  <p:cSld name="1_Intro slide">
    <p:spTree>
      <p:nvGrpSpPr>
        <p:cNvPr id="1" name="Shape 36"/>
        <p:cNvGrpSpPr/>
        <p:nvPr/>
      </p:nvGrpSpPr>
      <p:grpSpPr>
        <a:xfrm>
          <a:off x="0" y="0"/>
          <a:ext cx="0" cy="0"/>
          <a:chOff x="0" y="0"/>
          <a:chExt cx="0" cy="0"/>
        </a:xfrm>
      </p:grpSpPr>
      <p:sp>
        <p:nvSpPr>
          <p:cNvPr id="2" name="Google Shape;39;p6" descr="Title">
            <a:extLst>
              <a:ext uri="{FF2B5EF4-FFF2-40B4-BE49-F238E27FC236}">
                <a16:creationId xmlns:a16="http://schemas.microsoft.com/office/drawing/2014/main" id="{13709DE7-14E7-879F-9442-3BD76A129177}"/>
              </a:ext>
            </a:extLst>
          </p:cNvPr>
          <p:cNvSpPr txBox="1">
            <a:spLocks noGrp="1"/>
          </p:cNvSpPr>
          <p:nvPr>
            <p:ph type="title"/>
          </p:nvPr>
        </p:nvSpPr>
        <p:spPr>
          <a:xfrm>
            <a:off x="762000" y="650033"/>
            <a:ext cx="106680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3" name="Google Shape;20;p3" descr="Subtitle">
            <a:extLst>
              <a:ext uri="{FF2B5EF4-FFF2-40B4-BE49-F238E27FC236}">
                <a16:creationId xmlns:a16="http://schemas.microsoft.com/office/drawing/2014/main" id="{C1C3C33A-EB6A-F899-76DE-9E1CAAD3C9B6}"/>
              </a:ext>
            </a:extLst>
          </p:cNvPr>
          <p:cNvSpPr txBox="1">
            <a:spLocks noGrp="1"/>
          </p:cNvSpPr>
          <p:nvPr>
            <p:ph type="subTitle" idx="13"/>
          </p:nvPr>
        </p:nvSpPr>
        <p:spPr>
          <a:xfrm>
            <a:off x="762000" y="1390968"/>
            <a:ext cx="5517600" cy="300032"/>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467">
                <a:solidFill>
                  <a:schemeClr val="accent1"/>
                </a:solidFill>
              </a:defRPr>
            </a:lvl1pPr>
            <a:lvl2pPr lvl="1">
              <a:lnSpc>
                <a:spcPct val="100000"/>
              </a:lnSpc>
              <a:spcBef>
                <a:spcPts val="0"/>
              </a:spcBef>
              <a:spcAft>
                <a:spcPts val="0"/>
              </a:spcAft>
              <a:buClr>
                <a:schemeClr val="dk2"/>
              </a:buClr>
              <a:buSzPts val="1600"/>
              <a:buNone/>
              <a:defRPr sz="2133">
                <a:solidFill>
                  <a:schemeClr val="dk2"/>
                </a:solidFill>
              </a:defRPr>
            </a:lvl2pPr>
            <a:lvl3pPr lvl="2">
              <a:lnSpc>
                <a:spcPct val="100000"/>
              </a:lnSpc>
              <a:spcBef>
                <a:spcPts val="0"/>
              </a:spcBef>
              <a:spcAft>
                <a:spcPts val="0"/>
              </a:spcAft>
              <a:buClr>
                <a:schemeClr val="dk2"/>
              </a:buClr>
              <a:buSzPts val="1600"/>
              <a:buNone/>
              <a:defRPr sz="2133">
                <a:solidFill>
                  <a:schemeClr val="dk2"/>
                </a:solidFill>
              </a:defRPr>
            </a:lvl3pPr>
            <a:lvl4pPr lvl="3">
              <a:lnSpc>
                <a:spcPct val="100000"/>
              </a:lnSpc>
              <a:spcBef>
                <a:spcPts val="0"/>
              </a:spcBef>
              <a:spcAft>
                <a:spcPts val="0"/>
              </a:spcAft>
              <a:buClr>
                <a:schemeClr val="dk2"/>
              </a:buClr>
              <a:buSzPts val="1600"/>
              <a:buNone/>
              <a:defRPr sz="2133">
                <a:solidFill>
                  <a:schemeClr val="dk2"/>
                </a:solidFill>
              </a:defRPr>
            </a:lvl4pPr>
            <a:lvl5pPr lvl="4">
              <a:lnSpc>
                <a:spcPct val="100000"/>
              </a:lnSpc>
              <a:spcBef>
                <a:spcPts val="0"/>
              </a:spcBef>
              <a:spcAft>
                <a:spcPts val="0"/>
              </a:spcAft>
              <a:buClr>
                <a:schemeClr val="dk2"/>
              </a:buClr>
              <a:buSzPts val="1600"/>
              <a:buNone/>
              <a:defRPr sz="2133">
                <a:solidFill>
                  <a:schemeClr val="dk2"/>
                </a:solidFill>
              </a:defRPr>
            </a:lvl5pPr>
            <a:lvl6pPr lvl="5">
              <a:lnSpc>
                <a:spcPct val="100000"/>
              </a:lnSpc>
              <a:spcBef>
                <a:spcPts val="0"/>
              </a:spcBef>
              <a:spcAft>
                <a:spcPts val="0"/>
              </a:spcAft>
              <a:buClr>
                <a:schemeClr val="dk2"/>
              </a:buClr>
              <a:buSzPts val="1600"/>
              <a:buNone/>
              <a:defRPr sz="2133">
                <a:solidFill>
                  <a:schemeClr val="dk2"/>
                </a:solidFill>
              </a:defRPr>
            </a:lvl6pPr>
            <a:lvl7pPr lvl="6">
              <a:lnSpc>
                <a:spcPct val="100000"/>
              </a:lnSpc>
              <a:spcBef>
                <a:spcPts val="0"/>
              </a:spcBef>
              <a:spcAft>
                <a:spcPts val="0"/>
              </a:spcAft>
              <a:buClr>
                <a:schemeClr val="dk2"/>
              </a:buClr>
              <a:buSzPts val="1600"/>
              <a:buNone/>
              <a:defRPr sz="2133">
                <a:solidFill>
                  <a:schemeClr val="dk2"/>
                </a:solidFill>
              </a:defRPr>
            </a:lvl7pPr>
            <a:lvl8pPr lvl="7">
              <a:lnSpc>
                <a:spcPct val="100000"/>
              </a:lnSpc>
              <a:spcBef>
                <a:spcPts val="0"/>
              </a:spcBef>
              <a:spcAft>
                <a:spcPts val="0"/>
              </a:spcAft>
              <a:buClr>
                <a:schemeClr val="dk2"/>
              </a:buClr>
              <a:buSzPts val="1600"/>
              <a:buNone/>
              <a:defRPr sz="2133">
                <a:solidFill>
                  <a:schemeClr val="dk2"/>
                </a:solidFill>
              </a:defRPr>
            </a:lvl8pPr>
            <a:lvl9pPr lvl="8">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 name="Chart Placeholder 5">
            <a:extLst>
              <a:ext uri="{FF2B5EF4-FFF2-40B4-BE49-F238E27FC236}">
                <a16:creationId xmlns:a16="http://schemas.microsoft.com/office/drawing/2014/main" id="{17C766DD-E700-3AB5-1F4A-6DE482143BA8}"/>
              </a:ext>
            </a:extLst>
          </p:cNvPr>
          <p:cNvSpPr>
            <a:spLocks noGrp="1"/>
          </p:cNvSpPr>
          <p:nvPr>
            <p:ph type="chart" sz="quarter" idx="14"/>
          </p:nvPr>
        </p:nvSpPr>
        <p:spPr>
          <a:xfrm>
            <a:off x="762000" y="1909233"/>
            <a:ext cx="10668000" cy="3945467"/>
          </a:xfrm>
        </p:spPr>
        <p:txBody>
          <a:bodyPr/>
          <a:lstStyle/>
          <a:p>
            <a:endParaRPr lang="en-US"/>
          </a:p>
        </p:txBody>
      </p:sp>
      <p:sp>
        <p:nvSpPr>
          <p:cNvPr id="5" name="Google Shape;37;p6">
            <a:extLst>
              <a:ext uri="{FF2B5EF4-FFF2-40B4-BE49-F238E27FC236}">
                <a16:creationId xmlns:a16="http://schemas.microsoft.com/office/drawing/2014/main" id="{73FD0786-6C90-8D17-61AB-1242480CE1F2}"/>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 name="Google Shape;38;p6" descr="Vispero">
            <a:extLst>
              <a:ext uri="{FF2B5EF4-FFF2-40B4-BE49-F238E27FC236}">
                <a16:creationId xmlns:a16="http://schemas.microsoft.com/office/drawing/2014/main" id="{BDBCCE2F-94AC-9976-D19A-9EDE26573C87}"/>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8" name="Google Shape;21;p3">
            <a:extLst>
              <a:ext uri="{FF2B5EF4-FFF2-40B4-BE49-F238E27FC236}">
                <a16:creationId xmlns:a16="http://schemas.microsoft.com/office/drawing/2014/main" id="{848F1155-8DD0-FD50-28E4-B02AE143E617}"/>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35954681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61"/>
        <p:cNvGrpSpPr/>
        <p:nvPr/>
      </p:nvGrpSpPr>
      <p:grpSpPr>
        <a:xfrm>
          <a:off x="0" y="0"/>
          <a:ext cx="0" cy="0"/>
          <a:chOff x="0" y="0"/>
          <a:chExt cx="0" cy="0"/>
        </a:xfrm>
      </p:grpSpPr>
      <p:sp>
        <p:nvSpPr>
          <p:cNvPr id="63" name="Google Shape;63;p10" descr="Title"/>
          <p:cNvSpPr txBox="1">
            <a:spLocks noGrp="1"/>
          </p:cNvSpPr>
          <p:nvPr>
            <p:ph type="title"/>
          </p:nvPr>
        </p:nvSpPr>
        <p:spPr>
          <a:xfrm>
            <a:off x="762167" y="960000"/>
            <a:ext cx="10667836"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64" name="Google Shape;64;p10" descr="Left content area"/>
          <p:cNvSpPr txBox="1">
            <a:spLocks noGrp="1"/>
          </p:cNvSpPr>
          <p:nvPr>
            <p:ph type="body" idx="1"/>
          </p:nvPr>
        </p:nvSpPr>
        <p:spPr>
          <a:xfrm>
            <a:off x="762000" y="1973633"/>
            <a:ext cx="5032400" cy="3014800"/>
          </a:xfrm>
          <a:prstGeom prst="rect">
            <a:avLst/>
          </a:prstGeom>
          <a:noFill/>
          <a:ln>
            <a:noFill/>
          </a:ln>
        </p:spPr>
        <p:txBody>
          <a:bodyPr spcFirstLastPara="1" wrap="square" lIns="0" tIns="0" rIns="91425" bIns="91425" anchor="t" anchorCtr="0">
            <a:noAutofit/>
          </a:bodyPr>
          <a:lstStyle>
            <a:lvl1pPr marL="609585" lvl="0" indent="-414856">
              <a:spcBef>
                <a:spcPts val="0"/>
              </a:spcBef>
              <a:spcAft>
                <a:spcPts val="0"/>
              </a:spcAft>
              <a:buClr>
                <a:schemeClr val="tx1"/>
              </a:buClr>
              <a:buSzPct val="80000"/>
              <a:buChar char="●"/>
              <a:defRPr sz="1867" baseline="0">
                <a:solidFill>
                  <a:schemeClr val="bg2"/>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65" name="Google Shape;65;p10" descr="Right content area"/>
          <p:cNvSpPr txBox="1">
            <a:spLocks noGrp="1"/>
          </p:cNvSpPr>
          <p:nvPr>
            <p:ph type="body" idx="2"/>
          </p:nvPr>
        </p:nvSpPr>
        <p:spPr>
          <a:xfrm>
            <a:off x="6397603" y="1973633"/>
            <a:ext cx="5032400" cy="3014800"/>
          </a:xfrm>
          <a:prstGeom prst="rect">
            <a:avLst/>
          </a:prstGeom>
          <a:noFill/>
          <a:ln>
            <a:noFill/>
          </a:ln>
        </p:spPr>
        <p:txBody>
          <a:bodyPr spcFirstLastPara="1" wrap="square" lIns="0" tIns="0" rIns="91425" bIns="91425" anchor="t" anchorCtr="0">
            <a:noAutofit/>
          </a:bodyPr>
          <a:lstStyle>
            <a:lvl1pPr marL="609585" lvl="0" indent="-414856">
              <a:spcBef>
                <a:spcPts val="0"/>
              </a:spcBef>
              <a:spcAft>
                <a:spcPts val="0"/>
              </a:spcAft>
              <a:buClr>
                <a:schemeClr val="tx1"/>
              </a:buClr>
              <a:buSzPct val="80000"/>
              <a:buChar char="●"/>
              <a:defRPr sz="1867" baseline="0">
                <a:solidFill>
                  <a:schemeClr val="bg2"/>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3" name="Google Shape;37;p6">
            <a:extLst>
              <a:ext uri="{FF2B5EF4-FFF2-40B4-BE49-F238E27FC236}">
                <a16:creationId xmlns:a16="http://schemas.microsoft.com/office/drawing/2014/main" id="{31B41CF8-6568-958E-6A81-399477E403FB}"/>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 name="Google Shape;38;p6" descr="Vispero">
            <a:extLst>
              <a:ext uri="{FF2B5EF4-FFF2-40B4-BE49-F238E27FC236}">
                <a16:creationId xmlns:a16="http://schemas.microsoft.com/office/drawing/2014/main" id="{588C9856-F656-3FA2-9D01-C709BA86192F}"/>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5" name="Google Shape;21;p3">
            <a:extLst>
              <a:ext uri="{FF2B5EF4-FFF2-40B4-BE49-F238E27FC236}">
                <a16:creationId xmlns:a16="http://schemas.microsoft.com/office/drawing/2014/main" id="{6954ECA1-7B8F-217C-6781-BBF089B47CF9}"/>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26972649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61"/>
        <p:cNvGrpSpPr/>
        <p:nvPr/>
      </p:nvGrpSpPr>
      <p:grpSpPr>
        <a:xfrm>
          <a:off x="0" y="0"/>
          <a:ext cx="0" cy="0"/>
          <a:chOff x="0" y="0"/>
          <a:chExt cx="0" cy="0"/>
        </a:xfrm>
      </p:grpSpPr>
      <p:sp>
        <p:nvSpPr>
          <p:cNvPr id="2" name="Google Shape;39;p6" descr="Title">
            <a:extLst>
              <a:ext uri="{FF2B5EF4-FFF2-40B4-BE49-F238E27FC236}">
                <a16:creationId xmlns:a16="http://schemas.microsoft.com/office/drawing/2014/main" id="{65A7BE13-5D10-513B-E7AC-94EA5B9E3827}"/>
              </a:ext>
            </a:extLst>
          </p:cNvPr>
          <p:cNvSpPr txBox="1">
            <a:spLocks noGrp="1"/>
          </p:cNvSpPr>
          <p:nvPr>
            <p:ph type="title"/>
          </p:nvPr>
        </p:nvSpPr>
        <p:spPr>
          <a:xfrm>
            <a:off x="762000" y="650033"/>
            <a:ext cx="106680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6" name="Google Shape;20;p3" descr="Subtitle">
            <a:extLst>
              <a:ext uri="{FF2B5EF4-FFF2-40B4-BE49-F238E27FC236}">
                <a16:creationId xmlns:a16="http://schemas.microsoft.com/office/drawing/2014/main" id="{B03DA5F2-F6A1-DC42-9EC7-021A8DA61309}"/>
              </a:ext>
            </a:extLst>
          </p:cNvPr>
          <p:cNvSpPr txBox="1">
            <a:spLocks noGrp="1"/>
          </p:cNvSpPr>
          <p:nvPr>
            <p:ph type="subTitle" idx="13"/>
          </p:nvPr>
        </p:nvSpPr>
        <p:spPr>
          <a:xfrm>
            <a:off x="762000" y="1390968"/>
            <a:ext cx="5517600" cy="300032"/>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467">
                <a:solidFill>
                  <a:schemeClr val="accent1"/>
                </a:solidFill>
              </a:defRPr>
            </a:lvl1pPr>
            <a:lvl2pPr lvl="1">
              <a:lnSpc>
                <a:spcPct val="100000"/>
              </a:lnSpc>
              <a:spcBef>
                <a:spcPts val="0"/>
              </a:spcBef>
              <a:spcAft>
                <a:spcPts val="0"/>
              </a:spcAft>
              <a:buClr>
                <a:schemeClr val="dk2"/>
              </a:buClr>
              <a:buSzPts val="1600"/>
              <a:buNone/>
              <a:defRPr sz="2133">
                <a:solidFill>
                  <a:schemeClr val="dk2"/>
                </a:solidFill>
              </a:defRPr>
            </a:lvl2pPr>
            <a:lvl3pPr lvl="2">
              <a:lnSpc>
                <a:spcPct val="100000"/>
              </a:lnSpc>
              <a:spcBef>
                <a:spcPts val="0"/>
              </a:spcBef>
              <a:spcAft>
                <a:spcPts val="0"/>
              </a:spcAft>
              <a:buClr>
                <a:schemeClr val="dk2"/>
              </a:buClr>
              <a:buSzPts val="1600"/>
              <a:buNone/>
              <a:defRPr sz="2133">
                <a:solidFill>
                  <a:schemeClr val="dk2"/>
                </a:solidFill>
              </a:defRPr>
            </a:lvl3pPr>
            <a:lvl4pPr lvl="3">
              <a:lnSpc>
                <a:spcPct val="100000"/>
              </a:lnSpc>
              <a:spcBef>
                <a:spcPts val="0"/>
              </a:spcBef>
              <a:spcAft>
                <a:spcPts val="0"/>
              </a:spcAft>
              <a:buClr>
                <a:schemeClr val="dk2"/>
              </a:buClr>
              <a:buSzPts val="1600"/>
              <a:buNone/>
              <a:defRPr sz="2133">
                <a:solidFill>
                  <a:schemeClr val="dk2"/>
                </a:solidFill>
              </a:defRPr>
            </a:lvl4pPr>
            <a:lvl5pPr lvl="4">
              <a:lnSpc>
                <a:spcPct val="100000"/>
              </a:lnSpc>
              <a:spcBef>
                <a:spcPts val="0"/>
              </a:spcBef>
              <a:spcAft>
                <a:spcPts val="0"/>
              </a:spcAft>
              <a:buClr>
                <a:schemeClr val="dk2"/>
              </a:buClr>
              <a:buSzPts val="1600"/>
              <a:buNone/>
              <a:defRPr sz="2133">
                <a:solidFill>
                  <a:schemeClr val="dk2"/>
                </a:solidFill>
              </a:defRPr>
            </a:lvl5pPr>
            <a:lvl6pPr lvl="5">
              <a:lnSpc>
                <a:spcPct val="100000"/>
              </a:lnSpc>
              <a:spcBef>
                <a:spcPts val="0"/>
              </a:spcBef>
              <a:spcAft>
                <a:spcPts val="0"/>
              </a:spcAft>
              <a:buClr>
                <a:schemeClr val="dk2"/>
              </a:buClr>
              <a:buSzPts val="1600"/>
              <a:buNone/>
              <a:defRPr sz="2133">
                <a:solidFill>
                  <a:schemeClr val="dk2"/>
                </a:solidFill>
              </a:defRPr>
            </a:lvl6pPr>
            <a:lvl7pPr lvl="6">
              <a:lnSpc>
                <a:spcPct val="100000"/>
              </a:lnSpc>
              <a:spcBef>
                <a:spcPts val="0"/>
              </a:spcBef>
              <a:spcAft>
                <a:spcPts val="0"/>
              </a:spcAft>
              <a:buClr>
                <a:schemeClr val="dk2"/>
              </a:buClr>
              <a:buSzPts val="1600"/>
              <a:buNone/>
              <a:defRPr sz="2133">
                <a:solidFill>
                  <a:schemeClr val="dk2"/>
                </a:solidFill>
              </a:defRPr>
            </a:lvl7pPr>
            <a:lvl8pPr lvl="7">
              <a:lnSpc>
                <a:spcPct val="100000"/>
              </a:lnSpc>
              <a:spcBef>
                <a:spcPts val="0"/>
              </a:spcBef>
              <a:spcAft>
                <a:spcPts val="0"/>
              </a:spcAft>
              <a:buClr>
                <a:schemeClr val="dk2"/>
              </a:buClr>
              <a:buSzPts val="1600"/>
              <a:buNone/>
              <a:defRPr sz="2133">
                <a:solidFill>
                  <a:schemeClr val="dk2"/>
                </a:solidFill>
              </a:defRPr>
            </a:lvl8pPr>
            <a:lvl9pPr lvl="8">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4" name="Google Shape;64;p10" descr="Left content area"/>
          <p:cNvSpPr txBox="1">
            <a:spLocks noGrp="1"/>
          </p:cNvSpPr>
          <p:nvPr>
            <p:ph type="body" idx="1"/>
          </p:nvPr>
        </p:nvSpPr>
        <p:spPr>
          <a:xfrm>
            <a:off x="762000" y="1973633"/>
            <a:ext cx="5032400" cy="3014800"/>
          </a:xfrm>
          <a:prstGeom prst="rect">
            <a:avLst/>
          </a:prstGeom>
          <a:noFill/>
          <a:ln>
            <a:noFill/>
          </a:ln>
        </p:spPr>
        <p:txBody>
          <a:bodyPr spcFirstLastPara="1" wrap="square" lIns="0" tIns="0" rIns="91425" bIns="91425" anchor="t" anchorCtr="0">
            <a:noAutofit/>
          </a:bodyPr>
          <a:lstStyle>
            <a:lvl1pPr marL="609585" lvl="0" indent="-414856">
              <a:spcBef>
                <a:spcPts val="0"/>
              </a:spcBef>
              <a:spcAft>
                <a:spcPts val="0"/>
              </a:spcAft>
              <a:buClr>
                <a:schemeClr val="tx1"/>
              </a:buClr>
              <a:buSzPct val="80000"/>
              <a:buChar char="●"/>
              <a:defRPr sz="1867" baseline="0">
                <a:solidFill>
                  <a:schemeClr val="bg2"/>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65" name="Google Shape;65;p10" descr="Right content area"/>
          <p:cNvSpPr txBox="1">
            <a:spLocks noGrp="1"/>
          </p:cNvSpPr>
          <p:nvPr>
            <p:ph type="body" idx="2"/>
          </p:nvPr>
        </p:nvSpPr>
        <p:spPr>
          <a:xfrm>
            <a:off x="6397603" y="1973633"/>
            <a:ext cx="5032400" cy="3014800"/>
          </a:xfrm>
          <a:prstGeom prst="rect">
            <a:avLst/>
          </a:prstGeom>
          <a:noFill/>
          <a:ln>
            <a:noFill/>
          </a:ln>
        </p:spPr>
        <p:txBody>
          <a:bodyPr spcFirstLastPara="1" wrap="square" lIns="0" tIns="0" rIns="91425" bIns="91425" anchor="t" anchorCtr="0">
            <a:noAutofit/>
          </a:bodyPr>
          <a:lstStyle>
            <a:lvl1pPr marL="609585" lvl="0" indent="-414856">
              <a:spcBef>
                <a:spcPts val="0"/>
              </a:spcBef>
              <a:spcAft>
                <a:spcPts val="0"/>
              </a:spcAft>
              <a:buClr>
                <a:schemeClr val="tx1"/>
              </a:buClr>
              <a:buSzPct val="80000"/>
              <a:buChar char="●"/>
              <a:defRPr sz="1867" baseline="0">
                <a:solidFill>
                  <a:schemeClr val="bg2"/>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3" name="Google Shape;37;p6">
            <a:extLst>
              <a:ext uri="{FF2B5EF4-FFF2-40B4-BE49-F238E27FC236}">
                <a16:creationId xmlns:a16="http://schemas.microsoft.com/office/drawing/2014/main" id="{31B41CF8-6568-958E-6A81-399477E403FB}"/>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 name="Google Shape;38;p6" descr="Vispero">
            <a:extLst>
              <a:ext uri="{FF2B5EF4-FFF2-40B4-BE49-F238E27FC236}">
                <a16:creationId xmlns:a16="http://schemas.microsoft.com/office/drawing/2014/main" id="{588C9856-F656-3FA2-9D01-C709BA86192F}"/>
              </a:ext>
              <a:ext uri="{C183D7F6-B498-43B3-948B-1728B52AA6E4}">
                <adec:decorative xmlns:adec="http://schemas.microsoft.com/office/drawing/2017/decorative" val="0"/>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5" name="Google Shape;21;p3">
            <a:extLst>
              <a:ext uri="{FF2B5EF4-FFF2-40B4-BE49-F238E27FC236}">
                <a16:creationId xmlns:a16="http://schemas.microsoft.com/office/drawing/2014/main" id="{6954ECA1-7B8F-217C-6781-BBF089B47CF9}"/>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218042576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ntro slide" preserve="1">
  <p:cSld name="1_Intro slide">
    <p:spTree>
      <p:nvGrpSpPr>
        <p:cNvPr id="1" name="Shape 36"/>
        <p:cNvGrpSpPr/>
        <p:nvPr/>
      </p:nvGrpSpPr>
      <p:grpSpPr>
        <a:xfrm>
          <a:off x="0" y="0"/>
          <a:ext cx="0" cy="0"/>
          <a:chOff x="0" y="0"/>
          <a:chExt cx="0" cy="0"/>
        </a:xfrm>
      </p:grpSpPr>
      <p:sp>
        <p:nvSpPr>
          <p:cNvPr id="39" name="Google Shape;39;p6" descr="Title"/>
          <p:cNvSpPr txBox="1">
            <a:spLocks noGrp="1"/>
          </p:cNvSpPr>
          <p:nvPr>
            <p:ph type="title"/>
          </p:nvPr>
        </p:nvSpPr>
        <p:spPr>
          <a:xfrm>
            <a:off x="762000" y="981203"/>
            <a:ext cx="106680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40" name="Google Shape;40;p6" descr="Primary content area"/>
          <p:cNvSpPr txBox="1">
            <a:spLocks noGrp="1"/>
          </p:cNvSpPr>
          <p:nvPr>
            <p:ph type="body" idx="1"/>
          </p:nvPr>
        </p:nvSpPr>
        <p:spPr>
          <a:xfrm>
            <a:off x="762000" y="1973634"/>
            <a:ext cx="10668000" cy="1455367"/>
          </a:xfrm>
          <a:prstGeom prst="rect">
            <a:avLst/>
          </a:prstGeom>
        </p:spPr>
        <p:txBody>
          <a:bodyPr spcFirstLastPara="1" wrap="square" lIns="0" tIns="0" rIns="91425" bIns="91425" anchor="t" anchorCtr="0">
            <a:noAutofit/>
          </a:bodyPr>
          <a:lstStyle>
            <a:lvl1pPr marL="609585" lvl="0" indent="-414856">
              <a:spcBef>
                <a:spcPts val="0"/>
              </a:spcBef>
              <a:spcAft>
                <a:spcPts val="0"/>
              </a:spcAft>
              <a:buClr>
                <a:schemeClr val="tx1"/>
              </a:buClr>
              <a:buSzPct val="80000"/>
              <a:buChar char="●"/>
              <a:defRPr>
                <a:solidFill>
                  <a:schemeClr val="tx1"/>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2" name="Google Shape;40;p6" descr="Content panel 1">
            <a:extLst>
              <a:ext uri="{FF2B5EF4-FFF2-40B4-BE49-F238E27FC236}">
                <a16:creationId xmlns:a16="http://schemas.microsoft.com/office/drawing/2014/main" id="{0919893B-0B1E-1FE0-B6DC-296542DCE483}"/>
              </a:ext>
            </a:extLst>
          </p:cNvPr>
          <p:cNvSpPr txBox="1">
            <a:spLocks noGrp="1"/>
          </p:cNvSpPr>
          <p:nvPr>
            <p:ph type="body" idx="13"/>
          </p:nvPr>
        </p:nvSpPr>
        <p:spPr>
          <a:xfrm>
            <a:off x="762000" y="3564462"/>
            <a:ext cx="2413136" cy="2466341"/>
          </a:xfrm>
          <a:prstGeom prst="rect">
            <a:avLst/>
          </a:prstGeom>
          <a:solidFill>
            <a:schemeClr val="bg2"/>
          </a:solidFill>
        </p:spPr>
        <p:txBody>
          <a:bodyPr spcFirstLastPara="1" wrap="square" lIns="0" tIns="91425" rIns="91425" bIns="91425" anchor="t" anchorCtr="0">
            <a:noAutofit/>
          </a:bodyPr>
          <a:lstStyle>
            <a:lvl1pPr marL="609585" lvl="0" indent="-414856">
              <a:spcBef>
                <a:spcPts val="0"/>
              </a:spcBef>
              <a:spcAft>
                <a:spcPts val="0"/>
              </a:spcAft>
              <a:buClr>
                <a:schemeClr val="bg1"/>
              </a:buClr>
              <a:buSzPct val="80000"/>
              <a:buNone/>
              <a:defRPr>
                <a:solidFill>
                  <a:schemeClr val="bg1"/>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3" name="Google Shape;40;p6" descr="Content panel 2">
            <a:extLst>
              <a:ext uri="{FF2B5EF4-FFF2-40B4-BE49-F238E27FC236}">
                <a16:creationId xmlns:a16="http://schemas.microsoft.com/office/drawing/2014/main" id="{A50C63A6-779A-570B-A870-8C4255A09CFC}"/>
              </a:ext>
            </a:extLst>
          </p:cNvPr>
          <p:cNvSpPr txBox="1">
            <a:spLocks noGrp="1"/>
          </p:cNvSpPr>
          <p:nvPr>
            <p:ph type="body" idx="14"/>
          </p:nvPr>
        </p:nvSpPr>
        <p:spPr>
          <a:xfrm>
            <a:off x="3493789" y="3564462"/>
            <a:ext cx="2413136" cy="2466341"/>
          </a:xfrm>
          <a:prstGeom prst="rect">
            <a:avLst/>
          </a:prstGeom>
          <a:solidFill>
            <a:schemeClr val="bg2"/>
          </a:solidFill>
        </p:spPr>
        <p:txBody>
          <a:bodyPr spcFirstLastPara="1" wrap="square" lIns="0" tIns="91425" rIns="91425" bIns="91425" anchor="t" anchorCtr="0">
            <a:noAutofit/>
          </a:bodyPr>
          <a:lstStyle>
            <a:lvl1pPr marL="609585" lvl="0" indent="-414856">
              <a:spcBef>
                <a:spcPts val="0"/>
              </a:spcBef>
              <a:spcAft>
                <a:spcPts val="0"/>
              </a:spcAft>
              <a:buClr>
                <a:schemeClr val="bg1"/>
              </a:buClr>
              <a:buSzPct val="80000"/>
              <a:buNone/>
              <a:defRPr>
                <a:solidFill>
                  <a:schemeClr val="bg1"/>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8" name="Google Shape;40;p6" descr="Content panel 3">
            <a:extLst>
              <a:ext uri="{FF2B5EF4-FFF2-40B4-BE49-F238E27FC236}">
                <a16:creationId xmlns:a16="http://schemas.microsoft.com/office/drawing/2014/main" id="{4BBD60D1-F864-6026-309B-EF00A1225101}"/>
              </a:ext>
            </a:extLst>
          </p:cNvPr>
          <p:cNvSpPr txBox="1">
            <a:spLocks noGrp="1"/>
          </p:cNvSpPr>
          <p:nvPr>
            <p:ph type="body" idx="16"/>
          </p:nvPr>
        </p:nvSpPr>
        <p:spPr>
          <a:xfrm>
            <a:off x="6277740" y="3564462"/>
            <a:ext cx="2413136" cy="2466341"/>
          </a:xfrm>
          <a:prstGeom prst="rect">
            <a:avLst/>
          </a:prstGeom>
          <a:solidFill>
            <a:schemeClr val="bg2"/>
          </a:solidFill>
        </p:spPr>
        <p:txBody>
          <a:bodyPr spcFirstLastPara="1" wrap="square" lIns="0" tIns="91425" rIns="91425" bIns="91425" anchor="t" anchorCtr="0">
            <a:noAutofit/>
          </a:bodyPr>
          <a:lstStyle>
            <a:lvl1pPr marL="609585" lvl="0" indent="-414856">
              <a:spcBef>
                <a:spcPts val="0"/>
              </a:spcBef>
              <a:spcAft>
                <a:spcPts val="0"/>
              </a:spcAft>
              <a:buClr>
                <a:schemeClr val="bg1"/>
              </a:buClr>
              <a:buSzPct val="80000"/>
              <a:buNone/>
              <a:defRPr>
                <a:solidFill>
                  <a:schemeClr val="bg1"/>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4" name="Google Shape;40;p6" descr="Content panel 4">
            <a:extLst>
              <a:ext uri="{FF2B5EF4-FFF2-40B4-BE49-F238E27FC236}">
                <a16:creationId xmlns:a16="http://schemas.microsoft.com/office/drawing/2014/main" id="{8965C0DC-05C1-F793-F457-13BB15490134}"/>
              </a:ext>
            </a:extLst>
          </p:cNvPr>
          <p:cNvSpPr txBox="1">
            <a:spLocks noGrp="1"/>
          </p:cNvSpPr>
          <p:nvPr>
            <p:ph type="body" idx="15"/>
          </p:nvPr>
        </p:nvSpPr>
        <p:spPr>
          <a:xfrm>
            <a:off x="9022569" y="3564462"/>
            <a:ext cx="2413136" cy="2466341"/>
          </a:xfrm>
          <a:prstGeom prst="rect">
            <a:avLst/>
          </a:prstGeom>
          <a:solidFill>
            <a:schemeClr val="bg2"/>
          </a:solidFill>
        </p:spPr>
        <p:txBody>
          <a:bodyPr spcFirstLastPara="1" wrap="square" lIns="0" tIns="91425" rIns="91425" bIns="91425" anchor="t" anchorCtr="0">
            <a:noAutofit/>
          </a:bodyPr>
          <a:lstStyle>
            <a:lvl1pPr marL="609585" lvl="0" indent="-414856">
              <a:spcBef>
                <a:spcPts val="0"/>
              </a:spcBef>
              <a:spcAft>
                <a:spcPts val="0"/>
              </a:spcAft>
              <a:buClr>
                <a:schemeClr val="bg1"/>
              </a:buClr>
              <a:buSzPct val="80000"/>
              <a:buNone/>
              <a:defRPr>
                <a:solidFill>
                  <a:schemeClr val="bg1"/>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5" name="Google Shape;37;p6">
            <a:extLst>
              <a:ext uri="{FF2B5EF4-FFF2-40B4-BE49-F238E27FC236}">
                <a16:creationId xmlns:a16="http://schemas.microsoft.com/office/drawing/2014/main" id="{4D460018-695A-67C3-BA8A-81B3772E20AB}"/>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Google Shape;38;p6" descr="Vispero">
            <a:extLst>
              <a:ext uri="{FF2B5EF4-FFF2-40B4-BE49-F238E27FC236}">
                <a16:creationId xmlns:a16="http://schemas.microsoft.com/office/drawing/2014/main" id="{AF1431FC-D9A0-2223-FA71-59F8DCC8C4F4}"/>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7" name="Google Shape;21;p3">
            <a:extLst>
              <a:ext uri="{FF2B5EF4-FFF2-40B4-BE49-F238E27FC236}">
                <a16:creationId xmlns:a16="http://schemas.microsoft.com/office/drawing/2014/main" id="{50E21B69-65FC-12AE-C25F-ACD3F1E39AE4}"/>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13899700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ntro slide" preserve="1" userDrawn="1">
  <p:cSld name="1_Intro slide">
    <p:spTree>
      <p:nvGrpSpPr>
        <p:cNvPr id="1" name="Shape 36"/>
        <p:cNvGrpSpPr/>
        <p:nvPr/>
      </p:nvGrpSpPr>
      <p:grpSpPr>
        <a:xfrm>
          <a:off x="0" y="0"/>
          <a:ext cx="0" cy="0"/>
          <a:chOff x="0" y="0"/>
          <a:chExt cx="0" cy="0"/>
        </a:xfrm>
      </p:grpSpPr>
      <p:sp>
        <p:nvSpPr>
          <p:cNvPr id="9" name="Google Shape;39;p6">
            <a:extLst>
              <a:ext uri="{FF2B5EF4-FFF2-40B4-BE49-F238E27FC236}">
                <a16:creationId xmlns:a16="http://schemas.microsoft.com/office/drawing/2014/main" id="{4375E31F-CF03-17B4-A6CC-38D4C36BE184}"/>
              </a:ext>
            </a:extLst>
          </p:cNvPr>
          <p:cNvSpPr txBox="1">
            <a:spLocks noGrp="1"/>
          </p:cNvSpPr>
          <p:nvPr>
            <p:ph type="title" hasCustomPrompt="1"/>
          </p:nvPr>
        </p:nvSpPr>
        <p:spPr>
          <a:xfrm>
            <a:off x="762000" y="650033"/>
            <a:ext cx="106680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r>
              <a:rPr lang="en-GB"/>
              <a:t>Title</a:t>
            </a:r>
            <a:endParaRPr/>
          </a:p>
        </p:txBody>
      </p:sp>
      <p:sp>
        <p:nvSpPr>
          <p:cNvPr id="10" name="Google Shape;20;p3" descr="Subtitle">
            <a:extLst>
              <a:ext uri="{FF2B5EF4-FFF2-40B4-BE49-F238E27FC236}">
                <a16:creationId xmlns:a16="http://schemas.microsoft.com/office/drawing/2014/main" id="{4F79E867-8D53-57C5-13A9-89FD32B2F114}"/>
              </a:ext>
            </a:extLst>
          </p:cNvPr>
          <p:cNvSpPr txBox="1">
            <a:spLocks noGrp="1"/>
          </p:cNvSpPr>
          <p:nvPr>
            <p:ph type="subTitle" idx="17"/>
          </p:nvPr>
        </p:nvSpPr>
        <p:spPr>
          <a:xfrm>
            <a:off x="762000" y="1390968"/>
            <a:ext cx="5517600" cy="300032"/>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467">
                <a:solidFill>
                  <a:schemeClr val="accent1"/>
                </a:solidFill>
              </a:defRPr>
            </a:lvl1pPr>
            <a:lvl2pPr lvl="1">
              <a:lnSpc>
                <a:spcPct val="100000"/>
              </a:lnSpc>
              <a:spcBef>
                <a:spcPts val="0"/>
              </a:spcBef>
              <a:spcAft>
                <a:spcPts val="0"/>
              </a:spcAft>
              <a:buClr>
                <a:schemeClr val="dk2"/>
              </a:buClr>
              <a:buSzPts val="1600"/>
              <a:buNone/>
              <a:defRPr sz="2133">
                <a:solidFill>
                  <a:schemeClr val="dk2"/>
                </a:solidFill>
              </a:defRPr>
            </a:lvl2pPr>
            <a:lvl3pPr lvl="2">
              <a:lnSpc>
                <a:spcPct val="100000"/>
              </a:lnSpc>
              <a:spcBef>
                <a:spcPts val="0"/>
              </a:spcBef>
              <a:spcAft>
                <a:spcPts val="0"/>
              </a:spcAft>
              <a:buClr>
                <a:schemeClr val="dk2"/>
              </a:buClr>
              <a:buSzPts val="1600"/>
              <a:buNone/>
              <a:defRPr sz="2133">
                <a:solidFill>
                  <a:schemeClr val="dk2"/>
                </a:solidFill>
              </a:defRPr>
            </a:lvl3pPr>
            <a:lvl4pPr lvl="3">
              <a:lnSpc>
                <a:spcPct val="100000"/>
              </a:lnSpc>
              <a:spcBef>
                <a:spcPts val="0"/>
              </a:spcBef>
              <a:spcAft>
                <a:spcPts val="0"/>
              </a:spcAft>
              <a:buClr>
                <a:schemeClr val="dk2"/>
              </a:buClr>
              <a:buSzPts val="1600"/>
              <a:buNone/>
              <a:defRPr sz="2133">
                <a:solidFill>
                  <a:schemeClr val="dk2"/>
                </a:solidFill>
              </a:defRPr>
            </a:lvl4pPr>
            <a:lvl5pPr lvl="4">
              <a:lnSpc>
                <a:spcPct val="100000"/>
              </a:lnSpc>
              <a:spcBef>
                <a:spcPts val="0"/>
              </a:spcBef>
              <a:spcAft>
                <a:spcPts val="0"/>
              </a:spcAft>
              <a:buClr>
                <a:schemeClr val="dk2"/>
              </a:buClr>
              <a:buSzPts val="1600"/>
              <a:buNone/>
              <a:defRPr sz="2133">
                <a:solidFill>
                  <a:schemeClr val="dk2"/>
                </a:solidFill>
              </a:defRPr>
            </a:lvl5pPr>
            <a:lvl6pPr lvl="5">
              <a:lnSpc>
                <a:spcPct val="100000"/>
              </a:lnSpc>
              <a:spcBef>
                <a:spcPts val="0"/>
              </a:spcBef>
              <a:spcAft>
                <a:spcPts val="0"/>
              </a:spcAft>
              <a:buClr>
                <a:schemeClr val="dk2"/>
              </a:buClr>
              <a:buSzPts val="1600"/>
              <a:buNone/>
              <a:defRPr sz="2133">
                <a:solidFill>
                  <a:schemeClr val="dk2"/>
                </a:solidFill>
              </a:defRPr>
            </a:lvl6pPr>
            <a:lvl7pPr lvl="6">
              <a:lnSpc>
                <a:spcPct val="100000"/>
              </a:lnSpc>
              <a:spcBef>
                <a:spcPts val="0"/>
              </a:spcBef>
              <a:spcAft>
                <a:spcPts val="0"/>
              </a:spcAft>
              <a:buClr>
                <a:schemeClr val="dk2"/>
              </a:buClr>
              <a:buSzPts val="1600"/>
              <a:buNone/>
              <a:defRPr sz="2133">
                <a:solidFill>
                  <a:schemeClr val="dk2"/>
                </a:solidFill>
              </a:defRPr>
            </a:lvl7pPr>
            <a:lvl8pPr lvl="7">
              <a:lnSpc>
                <a:spcPct val="100000"/>
              </a:lnSpc>
              <a:spcBef>
                <a:spcPts val="0"/>
              </a:spcBef>
              <a:spcAft>
                <a:spcPts val="0"/>
              </a:spcAft>
              <a:buClr>
                <a:schemeClr val="dk2"/>
              </a:buClr>
              <a:buSzPts val="1600"/>
              <a:buNone/>
              <a:defRPr sz="2133">
                <a:solidFill>
                  <a:schemeClr val="dk2"/>
                </a:solidFill>
              </a:defRPr>
            </a:lvl8pPr>
            <a:lvl9pPr lvl="8">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40" name="Google Shape;40;p6" descr="Primary content area"/>
          <p:cNvSpPr txBox="1">
            <a:spLocks noGrp="1"/>
          </p:cNvSpPr>
          <p:nvPr>
            <p:ph type="body" idx="1"/>
          </p:nvPr>
        </p:nvSpPr>
        <p:spPr>
          <a:xfrm>
            <a:off x="762000" y="1973634"/>
            <a:ext cx="10668000" cy="1455367"/>
          </a:xfrm>
          <a:prstGeom prst="rect">
            <a:avLst/>
          </a:prstGeom>
        </p:spPr>
        <p:txBody>
          <a:bodyPr spcFirstLastPara="1" wrap="square" lIns="0" tIns="0" rIns="91425" bIns="91425" anchor="t" anchorCtr="0">
            <a:noAutofit/>
          </a:bodyPr>
          <a:lstStyle>
            <a:lvl1pPr marL="609585" lvl="0" indent="-414856">
              <a:spcBef>
                <a:spcPts val="0"/>
              </a:spcBef>
              <a:spcAft>
                <a:spcPts val="0"/>
              </a:spcAft>
              <a:buClr>
                <a:schemeClr val="tx1"/>
              </a:buClr>
              <a:buSzPct val="80000"/>
              <a:buChar char="●"/>
              <a:defRPr>
                <a:solidFill>
                  <a:schemeClr val="tx1"/>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2" name="Google Shape;40;p6" descr="Content panel 1">
            <a:extLst>
              <a:ext uri="{FF2B5EF4-FFF2-40B4-BE49-F238E27FC236}">
                <a16:creationId xmlns:a16="http://schemas.microsoft.com/office/drawing/2014/main" id="{0919893B-0B1E-1FE0-B6DC-296542DCE483}"/>
              </a:ext>
            </a:extLst>
          </p:cNvPr>
          <p:cNvSpPr txBox="1">
            <a:spLocks noGrp="1"/>
          </p:cNvSpPr>
          <p:nvPr>
            <p:ph type="body" idx="13"/>
          </p:nvPr>
        </p:nvSpPr>
        <p:spPr>
          <a:xfrm>
            <a:off x="762000" y="3564462"/>
            <a:ext cx="2413136" cy="2466341"/>
          </a:xfrm>
          <a:prstGeom prst="rect">
            <a:avLst/>
          </a:prstGeom>
          <a:solidFill>
            <a:schemeClr val="bg2"/>
          </a:solidFill>
        </p:spPr>
        <p:txBody>
          <a:bodyPr spcFirstLastPara="1" wrap="square" lIns="0" tIns="91425" rIns="91425" bIns="91425" anchor="t" anchorCtr="0">
            <a:noAutofit/>
          </a:bodyPr>
          <a:lstStyle>
            <a:lvl1pPr marL="609585" lvl="0" indent="-414856">
              <a:spcBef>
                <a:spcPts val="0"/>
              </a:spcBef>
              <a:spcAft>
                <a:spcPts val="0"/>
              </a:spcAft>
              <a:buClr>
                <a:schemeClr val="bg1"/>
              </a:buClr>
              <a:buSzPct val="80000"/>
              <a:buNone/>
              <a:defRPr>
                <a:solidFill>
                  <a:schemeClr val="bg1"/>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3" name="Google Shape;40;p6" descr="Content panel 2">
            <a:extLst>
              <a:ext uri="{FF2B5EF4-FFF2-40B4-BE49-F238E27FC236}">
                <a16:creationId xmlns:a16="http://schemas.microsoft.com/office/drawing/2014/main" id="{A50C63A6-779A-570B-A870-8C4255A09CFC}"/>
              </a:ext>
            </a:extLst>
          </p:cNvPr>
          <p:cNvSpPr txBox="1">
            <a:spLocks noGrp="1"/>
          </p:cNvSpPr>
          <p:nvPr>
            <p:ph type="body" idx="14"/>
          </p:nvPr>
        </p:nvSpPr>
        <p:spPr>
          <a:xfrm>
            <a:off x="3493789" y="3564462"/>
            <a:ext cx="2413136" cy="2466341"/>
          </a:xfrm>
          <a:prstGeom prst="rect">
            <a:avLst/>
          </a:prstGeom>
          <a:solidFill>
            <a:schemeClr val="bg2"/>
          </a:solidFill>
        </p:spPr>
        <p:txBody>
          <a:bodyPr spcFirstLastPara="1" wrap="square" lIns="0" tIns="91425" rIns="91425" bIns="91425" anchor="t" anchorCtr="0">
            <a:noAutofit/>
          </a:bodyPr>
          <a:lstStyle>
            <a:lvl1pPr marL="609585" lvl="0" indent="-414856">
              <a:spcBef>
                <a:spcPts val="0"/>
              </a:spcBef>
              <a:spcAft>
                <a:spcPts val="0"/>
              </a:spcAft>
              <a:buClr>
                <a:schemeClr val="bg1"/>
              </a:buClr>
              <a:buSzPct val="80000"/>
              <a:buNone/>
              <a:defRPr>
                <a:solidFill>
                  <a:schemeClr val="bg1"/>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8" name="Google Shape;40;p6" descr="Content panel 3">
            <a:extLst>
              <a:ext uri="{FF2B5EF4-FFF2-40B4-BE49-F238E27FC236}">
                <a16:creationId xmlns:a16="http://schemas.microsoft.com/office/drawing/2014/main" id="{4BBD60D1-F864-6026-309B-EF00A1225101}"/>
              </a:ext>
            </a:extLst>
          </p:cNvPr>
          <p:cNvSpPr txBox="1">
            <a:spLocks noGrp="1"/>
          </p:cNvSpPr>
          <p:nvPr>
            <p:ph type="body" idx="16"/>
          </p:nvPr>
        </p:nvSpPr>
        <p:spPr>
          <a:xfrm>
            <a:off x="6277740" y="3564462"/>
            <a:ext cx="2413136" cy="2466341"/>
          </a:xfrm>
          <a:prstGeom prst="rect">
            <a:avLst/>
          </a:prstGeom>
          <a:solidFill>
            <a:schemeClr val="bg2"/>
          </a:solidFill>
        </p:spPr>
        <p:txBody>
          <a:bodyPr spcFirstLastPara="1" wrap="square" lIns="0" tIns="91425" rIns="91425" bIns="91425" anchor="t" anchorCtr="0">
            <a:noAutofit/>
          </a:bodyPr>
          <a:lstStyle>
            <a:lvl1pPr marL="609585" lvl="0" indent="-414856">
              <a:spcBef>
                <a:spcPts val="0"/>
              </a:spcBef>
              <a:spcAft>
                <a:spcPts val="0"/>
              </a:spcAft>
              <a:buClr>
                <a:schemeClr val="bg1"/>
              </a:buClr>
              <a:buSzPct val="80000"/>
              <a:buNone/>
              <a:defRPr>
                <a:solidFill>
                  <a:schemeClr val="bg1"/>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4" name="Google Shape;40;p6" descr="Content panel 4">
            <a:extLst>
              <a:ext uri="{FF2B5EF4-FFF2-40B4-BE49-F238E27FC236}">
                <a16:creationId xmlns:a16="http://schemas.microsoft.com/office/drawing/2014/main" id="{8965C0DC-05C1-F793-F457-13BB15490134}"/>
              </a:ext>
            </a:extLst>
          </p:cNvPr>
          <p:cNvSpPr txBox="1">
            <a:spLocks noGrp="1"/>
          </p:cNvSpPr>
          <p:nvPr>
            <p:ph type="body" idx="15"/>
          </p:nvPr>
        </p:nvSpPr>
        <p:spPr>
          <a:xfrm>
            <a:off x="9022569" y="3564462"/>
            <a:ext cx="2413136" cy="2466341"/>
          </a:xfrm>
          <a:prstGeom prst="rect">
            <a:avLst/>
          </a:prstGeom>
          <a:solidFill>
            <a:schemeClr val="bg2"/>
          </a:solidFill>
        </p:spPr>
        <p:txBody>
          <a:bodyPr spcFirstLastPara="1" wrap="square" lIns="0" tIns="91425" rIns="91425" bIns="91425" anchor="t" anchorCtr="0">
            <a:noAutofit/>
          </a:bodyPr>
          <a:lstStyle>
            <a:lvl1pPr marL="609585" lvl="0" indent="-414856">
              <a:spcBef>
                <a:spcPts val="0"/>
              </a:spcBef>
              <a:spcAft>
                <a:spcPts val="0"/>
              </a:spcAft>
              <a:buClr>
                <a:schemeClr val="bg1"/>
              </a:buClr>
              <a:buSzPct val="80000"/>
              <a:buNone/>
              <a:defRPr>
                <a:solidFill>
                  <a:schemeClr val="bg1"/>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5" name="Google Shape;37;p6">
            <a:extLst>
              <a:ext uri="{FF2B5EF4-FFF2-40B4-BE49-F238E27FC236}">
                <a16:creationId xmlns:a16="http://schemas.microsoft.com/office/drawing/2014/main" id="{4D460018-695A-67C3-BA8A-81B3772E20AB}"/>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Google Shape;38;p6" descr="Vispero">
            <a:extLst>
              <a:ext uri="{FF2B5EF4-FFF2-40B4-BE49-F238E27FC236}">
                <a16:creationId xmlns:a16="http://schemas.microsoft.com/office/drawing/2014/main" id="{AF1431FC-D9A0-2223-FA71-59F8DCC8C4F4}"/>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7" name="Google Shape;21;p3">
            <a:extLst>
              <a:ext uri="{FF2B5EF4-FFF2-40B4-BE49-F238E27FC236}">
                <a16:creationId xmlns:a16="http://schemas.microsoft.com/office/drawing/2014/main" id="{50E21B69-65FC-12AE-C25F-ACD3F1E39AE4}"/>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13882436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73"/>
        <p:cNvGrpSpPr/>
        <p:nvPr/>
      </p:nvGrpSpPr>
      <p:grpSpPr>
        <a:xfrm>
          <a:off x="0" y="0"/>
          <a:ext cx="0" cy="0"/>
          <a:chOff x="0" y="0"/>
          <a:chExt cx="0" cy="0"/>
        </a:xfrm>
      </p:grpSpPr>
      <p:sp>
        <p:nvSpPr>
          <p:cNvPr id="3" name="Google Shape;39;p6" descr="Title">
            <a:extLst>
              <a:ext uri="{FF2B5EF4-FFF2-40B4-BE49-F238E27FC236}">
                <a16:creationId xmlns:a16="http://schemas.microsoft.com/office/drawing/2014/main" id="{3451FA54-E282-2775-70DD-E0033F5696B7}"/>
              </a:ext>
            </a:extLst>
          </p:cNvPr>
          <p:cNvSpPr txBox="1">
            <a:spLocks noGrp="1"/>
          </p:cNvSpPr>
          <p:nvPr>
            <p:ph type="title"/>
          </p:nvPr>
        </p:nvSpPr>
        <p:spPr>
          <a:xfrm>
            <a:off x="762000" y="960000"/>
            <a:ext cx="53340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4" name="Google Shape;40;p6" descr="Content area">
            <a:extLst>
              <a:ext uri="{FF2B5EF4-FFF2-40B4-BE49-F238E27FC236}">
                <a16:creationId xmlns:a16="http://schemas.microsoft.com/office/drawing/2014/main" id="{D082BACA-1608-A64C-1070-86F8EBFA01D6}"/>
              </a:ext>
            </a:extLst>
          </p:cNvPr>
          <p:cNvSpPr txBox="1">
            <a:spLocks noGrp="1"/>
          </p:cNvSpPr>
          <p:nvPr>
            <p:ph type="body" idx="1"/>
          </p:nvPr>
        </p:nvSpPr>
        <p:spPr>
          <a:xfrm>
            <a:off x="762000" y="1973633"/>
            <a:ext cx="5334000" cy="3918032"/>
          </a:xfrm>
          <a:prstGeom prst="rect">
            <a:avLst/>
          </a:prstGeom>
        </p:spPr>
        <p:txBody>
          <a:bodyPr spcFirstLastPara="1" wrap="square" lIns="0" tIns="0" rIns="91425" bIns="91425" anchor="t" anchorCtr="0">
            <a:noAutofit/>
          </a:bodyPr>
          <a:lstStyle>
            <a:lvl1pPr marL="609585" lvl="0" indent="-414856">
              <a:spcBef>
                <a:spcPts val="0"/>
              </a:spcBef>
              <a:spcAft>
                <a:spcPts val="0"/>
              </a:spcAft>
              <a:buClr>
                <a:schemeClr val="tx1"/>
              </a:buClr>
              <a:buSzPct val="80000"/>
              <a:buChar char="●"/>
              <a:defRPr sz="1867" baseline="0">
                <a:solidFill>
                  <a:schemeClr val="bg2"/>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7" name="Picture Placeholder 6">
            <a:extLst>
              <a:ext uri="{FF2B5EF4-FFF2-40B4-BE49-F238E27FC236}">
                <a16:creationId xmlns:a16="http://schemas.microsoft.com/office/drawing/2014/main" id="{65DB647D-5B1E-D86B-9A21-A01DC82A3D37}"/>
              </a:ext>
            </a:extLst>
          </p:cNvPr>
          <p:cNvSpPr>
            <a:spLocks noGrp="1"/>
          </p:cNvSpPr>
          <p:nvPr>
            <p:ph type="pic" sz="quarter" idx="13"/>
          </p:nvPr>
        </p:nvSpPr>
        <p:spPr>
          <a:xfrm>
            <a:off x="6705600" y="960967"/>
            <a:ext cx="5486400" cy="4930699"/>
          </a:xfrm>
        </p:spPr>
        <p:txBody>
          <a:bodyPr/>
          <a:lstStyle/>
          <a:p>
            <a:endParaRPr lang="en-US"/>
          </a:p>
        </p:txBody>
      </p:sp>
      <p:sp>
        <p:nvSpPr>
          <p:cNvPr id="5" name="Google Shape;37;p6">
            <a:extLst>
              <a:ext uri="{FF2B5EF4-FFF2-40B4-BE49-F238E27FC236}">
                <a16:creationId xmlns:a16="http://schemas.microsoft.com/office/drawing/2014/main" id="{549E475F-4F36-27A6-596F-3BAA1B5B840A}"/>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Google Shape;38;p6" descr="Vispero">
            <a:extLst>
              <a:ext uri="{FF2B5EF4-FFF2-40B4-BE49-F238E27FC236}">
                <a16:creationId xmlns:a16="http://schemas.microsoft.com/office/drawing/2014/main" id="{38EB1167-2393-3473-55E0-53601F403F6C}"/>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8" name="Google Shape;21;p3">
            <a:extLst>
              <a:ext uri="{FF2B5EF4-FFF2-40B4-BE49-F238E27FC236}">
                <a16:creationId xmlns:a16="http://schemas.microsoft.com/office/drawing/2014/main" id="{64613039-5C6E-B1EA-6B06-5A36CA5FF041}"/>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25463242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light">
    <p:bg>
      <p:bgPr>
        <a:solidFill>
          <a:srgbClr val="FBFAF9"/>
        </a:solidFill>
        <a:effectLst/>
      </p:bgPr>
    </p:bg>
    <p:spTree>
      <p:nvGrpSpPr>
        <p:cNvPr id="1" name=""/>
        <p:cNvGrpSpPr/>
        <p:nvPr/>
      </p:nvGrpSpPr>
      <p:grpSpPr>
        <a:xfrm>
          <a:off x="0" y="0"/>
          <a:ext cx="0" cy="0"/>
          <a:chOff x="0" y="0"/>
          <a:chExt cx="0" cy="0"/>
        </a:xfrm>
      </p:grpSpPr>
      <p:pic>
        <p:nvPicPr>
          <p:cNvPr id="8" name="Google Shape;22;p3" descr="Vispero">
            <a:extLst>
              <a:ext uri="{FF2B5EF4-FFF2-40B4-BE49-F238E27FC236}">
                <a16:creationId xmlns:a16="http://schemas.microsoft.com/office/drawing/2014/main" id="{3854BD9C-F410-A778-BFDF-5FFE3D9B7C44}"/>
              </a:ext>
            </a:extLst>
          </p:cNvPr>
          <p:cNvPicPr preferRelativeResize="0"/>
          <p:nvPr userDrawn="1"/>
        </p:nvPicPr>
        <p:blipFill rotWithShape="1">
          <a:blip r:embed="rId2">
            <a:alphaModFix/>
          </a:blip>
          <a:srcRect t="7293" b="7302"/>
          <a:stretch/>
        </p:blipFill>
        <p:spPr>
          <a:xfrm>
            <a:off x="644899" y="1949343"/>
            <a:ext cx="5574831" cy="1543451"/>
          </a:xfrm>
          <a:prstGeom prst="rect">
            <a:avLst/>
          </a:prstGeom>
          <a:noFill/>
          <a:ln>
            <a:noFill/>
          </a:ln>
        </p:spPr>
      </p:pic>
      <p:sp>
        <p:nvSpPr>
          <p:cNvPr id="9" name="Google Shape;39;p6" descr="Title">
            <a:extLst>
              <a:ext uri="{FF2B5EF4-FFF2-40B4-BE49-F238E27FC236}">
                <a16:creationId xmlns:a16="http://schemas.microsoft.com/office/drawing/2014/main" id="{8321FDC6-EAA0-332C-2215-60215F1364AC}"/>
              </a:ext>
            </a:extLst>
          </p:cNvPr>
          <p:cNvSpPr txBox="1">
            <a:spLocks noGrp="1"/>
          </p:cNvSpPr>
          <p:nvPr>
            <p:ph type="title"/>
          </p:nvPr>
        </p:nvSpPr>
        <p:spPr>
          <a:xfrm>
            <a:off x="762000" y="3667037"/>
            <a:ext cx="106680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Tree>
    <p:extLst>
      <p:ext uri="{BB962C8B-B14F-4D97-AF65-F5344CB8AC3E}">
        <p14:creationId xmlns:p14="http://schemas.microsoft.com/office/powerpoint/2010/main" val="11624759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73"/>
        <p:cNvGrpSpPr/>
        <p:nvPr/>
      </p:nvGrpSpPr>
      <p:grpSpPr>
        <a:xfrm>
          <a:off x="0" y="0"/>
          <a:ext cx="0" cy="0"/>
          <a:chOff x="0" y="0"/>
          <a:chExt cx="0" cy="0"/>
        </a:xfrm>
      </p:grpSpPr>
      <p:sp>
        <p:nvSpPr>
          <p:cNvPr id="2" name="Google Shape;39;p6" descr="Title">
            <a:extLst>
              <a:ext uri="{FF2B5EF4-FFF2-40B4-BE49-F238E27FC236}">
                <a16:creationId xmlns:a16="http://schemas.microsoft.com/office/drawing/2014/main" id="{10364A80-8FAB-0F70-F848-0FDD57A02DBC}"/>
              </a:ext>
            </a:extLst>
          </p:cNvPr>
          <p:cNvSpPr txBox="1">
            <a:spLocks noGrp="1"/>
          </p:cNvSpPr>
          <p:nvPr>
            <p:ph type="title"/>
          </p:nvPr>
        </p:nvSpPr>
        <p:spPr>
          <a:xfrm>
            <a:off x="762000" y="650033"/>
            <a:ext cx="55176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9" name="Google Shape;20;p3" descr="Subtitle">
            <a:extLst>
              <a:ext uri="{FF2B5EF4-FFF2-40B4-BE49-F238E27FC236}">
                <a16:creationId xmlns:a16="http://schemas.microsoft.com/office/drawing/2014/main" id="{29C95759-9658-065E-B9D4-C0BB362AE7E5}"/>
              </a:ext>
            </a:extLst>
          </p:cNvPr>
          <p:cNvSpPr txBox="1">
            <a:spLocks noGrp="1"/>
          </p:cNvSpPr>
          <p:nvPr>
            <p:ph type="subTitle" idx="14"/>
          </p:nvPr>
        </p:nvSpPr>
        <p:spPr>
          <a:xfrm>
            <a:off x="762000" y="1390968"/>
            <a:ext cx="5517600" cy="300032"/>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467">
                <a:solidFill>
                  <a:schemeClr val="accent1"/>
                </a:solidFill>
              </a:defRPr>
            </a:lvl1pPr>
            <a:lvl2pPr lvl="1">
              <a:lnSpc>
                <a:spcPct val="100000"/>
              </a:lnSpc>
              <a:spcBef>
                <a:spcPts val="0"/>
              </a:spcBef>
              <a:spcAft>
                <a:spcPts val="0"/>
              </a:spcAft>
              <a:buClr>
                <a:schemeClr val="dk2"/>
              </a:buClr>
              <a:buSzPts val="1600"/>
              <a:buNone/>
              <a:defRPr sz="2133">
                <a:solidFill>
                  <a:schemeClr val="dk2"/>
                </a:solidFill>
              </a:defRPr>
            </a:lvl2pPr>
            <a:lvl3pPr lvl="2">
              <a:lnSpc>
                <a:spcPct val="100000"/>
              </a:lnSpc>
              <a:spcBef>
                <a:spcPts val="0"/>
              </a:spcBef>
              <a:spcAft>
                <a:spcPts val="0"/>
              </a:spcAft>
              <a:buClr>
                <a:schemeClr val="dk2"/>
              </a:buClr>
              <a:buSzPts val="1600"/>
              <a:buNone/>
              <a:defRPr sz="2133">
                <a:solidFill>
                  <a:schemeClr val="dk2"/>
                </a:solidFill>
              </a:defRPr>
            </a:lvl3pPr>
            <a:lvl4pPr lvl="3">
              <a:lnSpc>
                <a:spcPct val="100000"/>
              </a:lnSpc>
              <a:spcBef>
                <a:spcPts val="0"/>
              </a:spcBef>
              <a:spcAft>
                <a:spcPts val="0"/>
              </a:spcAft>
              <a:buClr>
                <a:schemeClr val="dk2"/>
              </a:buClr>
              <a:buSzPts val="1600"/>
              <a:buNone/>
              <a:defRPr sz="2133">
                <a:solidFill>
                  <a:schemeClr val="dk2"/>
                </a:solidFill>
              </a:defRPr>
            </a:lvl4pPr>
            <a:lvl5pPr lvl="4">
              <a:lnSpc>
                <a:spcPct val="100000"/>
              </a:lnSpc>
              <a:spcBef>
                <a:spcPts val="0"/>
              </a:spcBef>
              <a:spcAft>
                <a:spcPts val="0"/>
              </a:spcAft>
              <a:buClr>
                <a:schemeClr val="dk2"/>
              </a:buClr>
              <a:buSzPts val="1600"/>
              <a:buNone/>
              <a:defRPr sz="2133">
                <a:solidFill>
                  <a:schemeClr val="dk2"/>
                </a:solidFill>
              </a:defRPr>
            </a:lvl5pPr>
            <a:lvl6pPr lvl="5">
              <a:lnSpc>
                <a:spcPct val="100000"/>
              </a:lnSpc>
              <a:spcBef>
                <a:spcPts val="0"/>
              </a:spcBef>
              <a:spcAft>
                <a:spcPts val="0"/>
              </a:spcAft>
              <a:buClr>
                <a:schemeClr val="dk2"/>
              </a:buClr>
              <a:buSzPts val="1600"/>
              <a:buNone/>
              <a:defRPr sz="2133">
                <a:solidFill>
                  <a:schemeClr val="dk2"/>
                </a:solidFill>
              </a:defRPr>
            </a:lvl6pPr>
            <a:lvl7pPr lvl="6">
              <a:lnSpc>
                <a:spcPct val="100000"/>
              </a:lnSpc>
              <a:spcBef>
                <a:spcPts val="0"/>
              </a:spcBef>
              <a:spcAft>
                <a:spcPts val="0"/>
              </a:spcAft>
              <a:buClr>
                <a:schemeClr val="dk2"/>
              </a:buClr>
              <a:buSzPts val="1600"/>
              <a:buNone/>
              <a:defRPr sz="2133">
                <a:solidFill>
                  <a:schemeClr val="dk2"/>
                </a:solidFill>
              </a:defRPr>
            </a:lvl7pPr>
            <a:lvl8pPr lvl="7">
              <a:lnSpc>
                <a:spcPct val="100000"/>
              </a:lnSpc>
              <a:spcBef>
                <a:spcPts val="0"/>
              </a:spcBef>
              <a:spcAft>
                <a:spcPts val="0"/>
              </a:spcAft>
              <a:buClr>
                <a:schemeClr val="dk2"/>
              </a:buClr>
              <a:buSzPts val="1600"/>
              <a:buNone/>
              <a:defRPr sz="2133">
                <a:solidFill>
                  <a:schemeClr val="dk2"/>
                </a:solidFill>
              </a:defRPr>
            </a:lvl8pPr>
            <a:lvl9pPr lvl="8">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4" name="Google Shape;40;p6" descr="Content area">
            <a:extLst>
              <a:ext uri="{FF2B5EF4-FFF2-40B4-BE49-F238E27FC236}">
                <a16:creationId xmlns:a16="http://schemas.microsoft.com/office/drawing/2014/main" id="{D082BACA-1608-A64C-1070-86F8EBFA01D6}"/>
              </a:ext>
            </a:extLst>
          </p:cNvPr>
          <p:cNvSpPr txBox="1">
            <a:spLocks noGrp="1"/>
          </p:cNvSpPr>
          <p:nvPr>
            <p:ph type="body" idx="1"/>
          </p:nvPr>
        </p:nvSpPr>
        <p:spPr>
          <a:xfrm>
            <a:off x="761999" y="1973633"/>
            <a:ext cx="5517599" cy="3791736"/>
          </a:xfrm>
          <a:prstGeom prst="rect">
            <a:avLst/>
          </a:prstGeom>
        </p:spPr>
        <p:txBody>
          <a:bodyPr spcFirstLastPara="1" wrap="square" lIns="0" tIns="0" rIns="91425" bIns="91425" anchor="t" anchorCtr="0">
            <a:noAutofit/>
          </a:bodyPr>
          <a:lstStyle>
            <a:lvl1pPr marL="609585" lvl="0" indent="-414856">
              <a:spcBef>
                <a:spcPts val="0"/>
              </a:spcBef>
              <a:spcAft>
                <a:spcPts val="0"/>
              </a:spcAft>
              <a:buClr>
                <a:schemeClr val="tx1"/>
              </a:buClr>
              <a:buSzPct val="80000"/>
              <a:buChar char="●"/>
              <a:defRPr sz="1867" baseline="0">
                <a:solidFill>
                  <a:schemeClr val="bg2"/>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7" name="Picture Placeholder 6">
            <a:extLst>
              <a:ext uri="{FF2B5EF4-FFF2-40B4-BE49-F238E27FC236}">
                <a16:creationId xmlns:a16="http://schemas.microsoft.com/office/drawing/2014/main" id="{65DB647D-5B1E-D86B-9A21-A01DC82A3D37}"/>
              </a:ext>
            </a:extLst>
          </p:cNvPr>
          <p:cNvSpPr>
            <a:spLocks noGrp="1"/>
          </p:cNvSpPr>
          <p:nvPr>
            <p:ph type="pic" sz="quarter" idx="13"/>
          </p:nvPr>
        </p:nvSpPr>
        <p:spPr>
          <a:xfrm>
            <a:off x="6705600" y="650033"/>
            <a:ext cx="5486400" cy="5115336"/>
          </a:xfrm>
        </p:spPr>
        <p:txBody>
          <a:bodyPr/>
          <a:lstStyle/>
          <a:p>
            <a:endParaRPr lang="en-US"/>
          </a:p>
        </p:txBody>
      </p:sp>
      <p:sp>
        <p:nvSpPr>
          <p:cNvPr id="5" name="Google Shape;37;p6">
            <a:extLst>
              <a:ext uri="{FF2B5EF4-FFF2-40B4-BE49-F238E27FC236}">
                <a16:creationId xmlns:a16="http://schemas.microsoft.com/office/drawing/2014/main" id="{549E475F-4F36-27A6-596F-3BAA1B5B840A}"/>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Google Shape;38;p6" descr="Vispero">
            <a:extLst>
              <a:ext uri="{FF2B5EF4-FFF2-40B4-BE49-F238E27FC236}">
                <a16:creationId xmlns:a16="http://schemas.microsoft.com/office/drawing/2014/main" id="{38EB1167-2393-3473-55E0-53601F403F6C}"/>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8" name="Google Shape;21;p3">
            <a:extLst>
              <a:ext uri="{FF2B5EF4-FFF2-40B4-BE49-F238E27FC236}">
                <a16:creationId xmlns:a16="http://schemas.microsoft.com/office/drawing/2014/main" id="{64613039-5C6E-B1EA-6B06-5A36CA5FF041}"/>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306387278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73"/>
        <p:cNvGrpSpPr/>
        <p:nvPr/>
      </p:nvGrpSpPr>
      <p:grpSpPr>
        <a:xfrm>
          <a:off x="0" y="0"/>
          <a:ext cx="0" cy="0"/>
          <a:chOff x="0" y="0"/>
          <a:chExt cx="0" cy="0"/>
        </a:xfrm>
      </p:grpSpPr>
      <p:sp>
        <p:nvSpPr>
          <p:cNvPr id="3" name="Google Shape;39;p6" descr="Title">
            <a:extLst>
              <a:ext uri="{FF2B5EF4-FFF2-40B4-BE49-F238E27FC236}">
                <a16:creationId xmlns:a16="http://schemas.microsoft.com/office/drawing/2014/main" id="{3451FA54-E282-2775-70DD-E0033F5696B7}"/>
              </a:ext>
            </a:extLst>
          </p:cNvPr>
          <p:cNvSpPr txBox="1">
            <a:spLocks noGrp="1"/>
          </p:cNvSpPr>
          <p:nvPr>
            <p:ph type="title"/>
          </p:nvPr>
        </p:nvSpPr>
        <p:spPr>
          <a:xfrm>
            <a:off x="762000" y="960000"/>
            <a:ext cx="53340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4" name="Google Shape;40;p6" descr="Content area">
            <a:extLst>
              <a:ext uri="{FF2B5EF4-FFF2-40B4-BE49-F238E27FC236}">
                <a16:creationId xmlns:a16="http://schemas.microsoft.com/office/drawing/2014/main" id="{D082BACA-1608-A64C-1070-86F8EBFA01D6}"/>
              </a:ext>
            </a:extLst>
          </p:cNvPr>
          <p:cNvSpPr txBox="1">
            <a:spLocks noGrp="1"/>
          </p:cNvSpPr>
          <p:nvPr>
            <p:ph type="body" idx="1"/>
          </p:nvPr>
        </p:nvSpPr>
        <p:spPr>
          <a:xfrm>
            <a:off x="762000" y="1973633"/>
            <a:ext cx="5334000" cy="3856731"/>
          </a:xfrm>
          <a:prstGeom prst="rect">
            <a:avLst/>
          </a:prstGeom>
        </p:spPr>
        <p:txBody>
          <a:bodyPr spcFirstLastPara="1" wrap="square" lIns="0" tIns="0" rIns="91425" bIns="91425" anchor="t" anchorCtr="0">
            <a:noAutofit/>
          </a:bodyPr>
          <a:lstStyle>
            <a:lvl1pPr marL="609585" lvl="0" indent="-414856">
              <a:spcBef>
                <a:spcPts val="0"/>
              </a:spcBef>
              <a:spcAft>
                <a:spcPts val="0"/>
              </a:spcAft>
              <a:buClr>
                <a:schemeClr val="tx1"/>
              </a:buClr>
              <a:buSzPct val="80000"/>
              <a:buChar char="●"/>
              <a:defRPr sz="1867" baseline="0">
                <a:solidFill>
                  <a:schemeClr val="bg2"/>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5" name="Chart Placeholder 5">
            <a:extLst>
              <a:ext uri="{FF2B5EF4-FFF2-40B4-BE49-F238E27FC236}">
                <a16:creationId xmlns:a16="http://schemas.microsoft.com/office/drawing/2014/main" id="{B4E53DB8-1DD5-DC95-8292-B14EE8B36B1F}"/>
              </a:ext>
            </a:extLst>
          </p:cNvPr>
          <p:cNvSpPr>
            <a:spLocks noGrp="1"/>
          </p:cNvSpPr>
          <p:nvPr>
            <p:ph type="chart" sz="quarter" idx="14"/>
          </p:nvPr>
        </p:nvSpPr>
        <p:spPr>
          <a:xfrm>
            <a:off x="6705600" y="960000"/>
            <a:ext cx="4724400" cy="4870365"/>
          </a:xfrm>
        </p:spPr>
        <p:txBody>
          <a:bodyPr/>
          <a:lstStyle/>
          <a:p>
            <a:endParaRPr lang="en-US"/>
          </a:p>
        </p:txBody>
      </p:sp>
      <p:sp>
        <p:nvSpPr>
          <p:cNvPr id="6" name="Google Shape;37;p6">
            <a:extLst>
              <a:ext uri="{FF2B5EF4-FFF2-40B4-BE49-F238E27FC236}">
                <a16:creationId xmlns:a16="http://schemas.microsoft.com/office/drawing/2014/main" id="{A54A4C3A-55F8-785A-F0BA-F1DAC6FE0355}"/>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 name="Google Shape;38;p6" descr="Vispero">
            <a:extLst>
              <a:ext uri="{FF2B5EF4-FFF2-40B4-BE49-F238E27FC236}">
                <a16:creationId xmlns:a16="http://schemas.microsoft.com/office/drawing/2014/main" id="{1F50152A-D005-4AFC-21AD-888083CF4FFC}"/>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8" name="Google Shape;21;p3">
            <a:extLst>
              <a:ext uri="{FF2B5EF4-FFF2-40B4-BE49-F238E27FC236}">
                <a16:creationId xmlns:a16="http://schemas.microsoft.com/office/drawing/2014/main" id="{F1392E2A-92D5-072E-D363-CB6CC3FD9232}"/>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35309640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73"/>
        <p:cNvGrpSpPr/>
        <p:nvPr/>
      </p:nvGrpSpPr>
      <p:grpSpPr>
        <a:xfrm>
          <a:off x="0" y="0"/>
          <a:ext cx="0" cy="0"/>
          <a:chOff x="0" y="0"/>
          <a:chExt cx="0" cy="0"/>
        </a:xfrm>
      </p:grpSpPr>
      <p:sp>
        <p:nvSpPr>
          <p:cNvPr id="9" name="Google Shape;39;p6" descr="Title">
            <a:extLst>
              <a:ext uri="{FF2B5EF4-FFF2-40B4-BE49-F238E27FC236}">
                <a16:creationId xmlns:a16="http://schemas.microsoft.com/office/drawing/2014/main" id="{D1D05600-8EFF-4647-0B20-3EAF60520CDB}"/>
              </a:ext>
            </a:extLst>
          </p:cNvPr>
          <p:cNvSpPr txBox="1">
            <a:spLocks noGrp="1"/>
          </p:cNvSpPr>
          <p:nvPr>
            <p:ph type="title"/>
          </p:nvPr>
        </p:nvSpPr>
        <p:spPr>
          <a:xfrm>
            <a:off x="762000" y="650033"/>
            <a:ext cx="55176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10" name="Google Shape;20;p3" descr="Subtitle">
            <a:extLst>
              <a:ext uri="{FF2B5EF4-FFF2-40B4-BE49-F238E27FC236}">
                <a16:creationId xmlns:a16="http://schemas.microsoft.com/office/drawing/2014/main" id="{87BB90E9-1320-3DB0-6DC7-968FED9E652B}"/>
              </a:ext>
            </a:extLst>
          </p:cNvPr>
          <p:cNvSpPr txBox="1">
            <a:spLocks noGrp="1"/>
          </p:cNvSpPr>
          <p:nvPr>
            <p:ph type="subTitle" idx="15"/>
          </p:nvPr>
        </p:nvSpPr>
        <p:spPr>
          <a:xfrm>
            <a:off x="762000" y="1390968"/>
            <a:ext cx="5517600" cy="300032"/>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467">
                <a:solidFill>
                  <a:schemeClr val="accent1"/>
                </a:solidFill>
              </a:defRPr>
            </a:lvl1pPr>
            <a:lvl2pPr lvl="1">
              <a:lnSpc>
                <a:spcPct val="100000"/>
              </a:lnSpc>
              <a:spcBef>
                <a:spcPts val="0"/>
              </a:spcBef>
              <a:spcAft>
                <a:spcPts val="0"/>
              </a:spcAft>
              <a:buClr>
                <a:schemeClr val="dk2"/>
              </a:buClr>
              <a:buSzPts val="1600"/>
              <a:buNone/>
              <a:defRPr sz="2133">
                <a:solidFill>
                  <a:schemeClr val="dk2"/>
                </a:solidFill>
              </a:defRPr>
            </a:lvl2pPr>
            <a:lvl3pPr lvl="2">
              <a:lnSpc>
                <a:spcPct val="100000"/>
              </a:lnSpc>
              <a:spcBef>
                <a:spcPts val="0"/>
              </a:spcBef>
              <a:spcAft>
                <a:spcPts val="0"/>
              </a:spcAft>
              <a:buClr>
                <a:schemeClr val="dk2"/>
              </a:buClr>
              <a:buSzPts val="1600"/>
              <a:buNone/>
              <a:defRPr sz="2133">
                <a:solidFill>
                  <a:schemeClr val="dk2"/>
                </a:solidFill>
              </a:defRPr>
            </a:lvl3pPr>
            <a:lvl4pPr lvl="3">
              <a:lnSpc>
                <a:spcPct val="100000"/>
              </a:lnSpc>
              <a:spcBef>
                <a:spcPts val="0"/>
              </a:spcBef>
              <a:spcAft>
                <a:spcPts val="0"/>
              </a:spcAft>
              <a:buClr>
                <a:schemeClr val="dk2"/>
              </a:buClr>
              <a:buSzPts val="1600"/>
              <a:buNone/>
              <a:defRPr sz="2133">
                <a:solidFill>
                  <a:schemeClr val="dk2"/>
                </a:solidFill>
              </a:defRPr>
            </a:lvl4pPr>
            <a:lvl5pPr lvl="4">
              <a:lnSpc>
                <a:spcPct val="100000"/>
              </a:lnSpc>
              <a:spcBef>
                <a:spcPts val="0"/>
              </a:spcBef>
              <a:spcAft>
                <a:spcPts val="0"/>
              </a:spcAft>
              <a:buClr>
                <a:schemeClr val="dk2"/>
              </a:buClr>
              <a:buSzPts val="1600"/>
              <a:buNone/>
              <a:defRPr sz="2133">
                <a:solidFill>
                  <a:schemeClr val="dk2"/>
                </a:solidFill>
              </a:defRPr>
            </a:lvl5pPr>
            <a:lvl6pPr lvl="5">
              <a:lnSpc>
                <a:spcPct val="100000"/>
              </a:lnSpc>
              <a:spcBef>
                <a:spcPts val="0"/>
              </a:spcBef>
              <a:spcAft>
                <a:spcPts val="0"/>
              </a:spcAft>
              <a:buClr>
                <a:schemeClr val="dk2"/>
              </a:buClr>
              <a:buSzPts val="1600"/>
              <a:buNone/>
              <a:defRPr sz="2133">
                <a:solidFill>
                  <a:schemeClr val="dk2"/>
                </a:solidFill>
              </a:defRPr>
            </a:lvl6pPr>
            <a:lvl7pPr lvl="6">
              <a:lnSpc>
                <a:spcPct val="100000"/>
              </a:lnSpc>
              <a:spcBef>
                <a:spcPts val="0"/>
              </a:spcBef>
              <a:spcAft>
                <a:spcPts val="0"/>
              </a:spcAft>
              <a:buClr>
                <a:schemeClr val="dk2"/>
              </a:buClr>
              <a:buSzPts val="1600"/>
              <a:buNone/>
              <a:defRPr sz="2133">
                <a:solidFill>
                  <a:schemeClr val="dk2"/>
                </a:solidFill>
              </a:defRPr>
            </a:lvl7pPr>
            <a:lvl8pPr lvl="7">
              <a:lnSpc>
                <a:spcPct val="100000"/>
              </a:lnSpc>
              <a:spcBef>
                <a:spcPts val="0"/>
              </a:spcBef>
              <a:spcAft>
                <a:spcPts val="0"/>
              </a:spcAft>
              <a:buClr>
                <a:schemeClr val="dk2"/>
              </a:buClr>
              <a:buSzPts val="1600"/>
              <a:buNone/>
              <a:defRPr sz="2133">
                <a:solidFill>
                  <a:schemeClr val="dk2"/>
                </a:solidFill>
              </a:defRPr>
            </a:lvl8pPr>
            <a:lvl9pPr lvl="8">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2" name="Google Shape;40;p6" descr="Content area">
            <a:extLst>
              <a:ext uri="{FF2B5EF4-FFF2-40B4-BE49-F238E27FC236}">
                <a16:creationId xmlns:a16="http://schemas.microsoft.com/office/drawing/2014/main" id="{964401DD-CA06-97C8-456B-9758BED44C81}"/>
              </a:ext>
            </a:extLst>
          </p:cNvPr>
          <p:cNvSpPr txBox="1">
            <a:spLocks noGrp="1"/>
          </p:cNvSpPr>
          <p:nvPr>
            <p:ph type="body" idx="1"/>
          </p:nvPr>
        </p:nvSpPr>
        <p:spPr>
          <a:xfrm>
            <a:off x="761999" y="1973633"/>
            <a:ext cx="5517599" cy="3791736"/>
          </a:xfrm>
          <a:prstGeom prst="rect">
            <a:avLst/>
          </a:prstGeom>
        </p:spPr>
        <p:txBody>
          <a:bodyPr spcFirstLastPara="1" wrap="square" lIns="0" tIns="0" rIns="91425" bIns="91425" anchor="t" anchorCtr="0">
            <a:noAutofit/>
          </a:bodyPr>
          <a:lstStyle>
            <a:lvl1pPr marL="609585" lvl="0" indent="-414856">
              <a:spcBef>
                <a:spcPts val="0"/>
              </a:spcBef>
              <a:spcAft>
                <a:spcPts val="0"/>
              </a:spcAft>
              <a:buClr>
                <a:schemeClr val="tx1"/>
              </a:buClr>
              <a:buSzPct val="80000"/>
              <a:buChar char="●"/>
              <a:defRPr sz="1867" baseline="0">
                <a:solidFill>
                  <a:schemeClr val="bg2"/>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5" name="Chart Placeholder 5">
            <a:extLst>
              <a:ext uri="{FF2B5EF4-FFF2-40B4-BE49-F238E27FC236}">
                <a16:creationId xmlns:a16="http://schemas.microsoft.com/office/drawing/2014/main" id="{B4E53DB8-1DD5-DC95-8292-B14EE8B36B1F}"/>
              </a:ext>
            </a:extLst>
          </p:cNvPr>
          <p:cNvSpPr>
            <a:spLocks noGrp="1"/>
          </p:cNvSpPr>
          <p:nvPr>
            <p:ph type="chart" sz="quarter" idx="14"/>
          </p:nvPr>
        </p:nvSpPr>
        <p:spPr>
          <a:xfrm>
            <a:off x="6705600" y="650035"/>
            <a:ext cx="4724400" cy="5115336"/>
          </a:xfrm>
        </p:spPr>
        <p:txBody>
          <a:bodyPr/>
          <a:lstStyle/>
          <a:p>
            <a:endParaRPr lang="en-US"/>
          </a:p>
        </p:txBody>
      </p:sp>
      <p:sp>
        <p:nvSpPr>
          <p:cNvPr id="6" name="Google Shape;37;p6">
            <a:extLst>
              <a:ext uri="{FF2B5EF4-FFF2-40B4-BE49-F238E27FC236}">
                <a16:creationId xmlns:a16="http://schemas.microsoft.com/office/drawing/2014/main" id="{A54A4C3A-55F8-785A-F0BA-F1DAC6FE0355}"/>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 name="Google Shape;38;p6" descr="Vispero">
            <a:extLst>
              <a:ext uri="{FF2B5EF4-FFF2-40B4-BE49-F238E27FC236}">
                <a16:creationId xmlns:a16="http://schemas.microsoft.com/office/drawing/2014/main" id="{1F50152A-D005-4AFC-21AD-888083CF4FFC}"/>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8" name="Google Shape;21;p3">
            <a:extLst>
              <a:ext uri="{FF2B5EF4-FFF2-40B4-BE49-F238E27FC236}">
                <a16:creationId xmlns:a16="http://schemas.microsoft.com/office/drawing/2014/main" id="{F1392E2A-92D5-072E-D363-CB6CC3FD9232}"/>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59331421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97"/>
        <p:cNvGrpSpPr/>
        <p:nvPr/>
      </p:nvGrpSpPr>
      <p:grpSpPr>
        <a:xfrm>
          <a:off x="0" y="0"/>
          <a:ext cx="0" cy="0"/>
          <a:chOff x="0" y="0"/>
          <a:chExt cx="0" cy="0"/>
        </a:xfrm>
      </p:grpSpPr>
      <p:sp>
        <p:nvSpPr>
          <p:cNvPr id="98" name="Google Shape;98;p16">
            <a:extLs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6" descr="Title"/>
          <p:cNvSpPr txBox="1">
            <a:spLocks noGrp="1"/>
          </p:cNvSpPr>
          <p:nvPr>
            <p:ph type="title"/>
          </p:nvPr>
        </p:nvSpPr>
        <p:spPr>
          <a:xfrm>
            <a:off x="762000" y="1758200"/>
            <a:ext cx="4401200" cy="680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100" name="Google Shape;100;p16" descr="Subtitle"/>
          <p:cNvSpPr txBox="1">
            <a:spLocks noGrp="1"/>
          </p:cNvSpPr>
          <p:nvPr>
            <p:ph type="subTitle" idx="1"/>
          </p:nvPr>
        </p:nvSpPr>
        <p:spPr>
          <a:xfrm>
            <a:off x="762000" y="2545977"/>
            <a:ext cx="4401200" cy="2681391"/>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600" baseline="0">
                <a:solidFill>
                  <a:schemeClr val="bg2"/>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101" name="Google Shape;101;p16" descr="Content area"/>
          <p:cNvSpPr txBox="1">
            <a:spLocks noGrp="1"/>
          </p:cNvSpPr>
          <p:nvPr>
            <p:ph type="body" idx="2"/>
          </p:nvPr>
        </p:nvSpPr>
        <p:spPr>
          <a:xfrm>
            <a:off x="6898967" y="1803500"/>
            <a:ext cx="4499200" cy="4034000"/>
          </a:xfrm>
          <a:prstGeom prst="rect">
            <a:avLst/>
          </a:prstGeom>
        </p:spPr>
        <p:txBody>
          <a:bodyPr spcFirstLastPara="1" wrap="square" lIns="0" tIns="91425" rIns="91425" bIns="91425" anchor="t" anchorCtr="0">
            <a:noAutofit/>
          </a:bodyPr>
          <a:lstStyle>
            <a:lvl1pPr marL="609585" lvl="0" indent="-414856">
              <a:spcBef>
                <a:spcPts val="0"/>
              </a:spcBef>
              <a:spcAft>
                <a:spcPts val="0"/>
              </a:spcAft>
              <a:buClr>
                <a:schemeClr val="tx1"/>
              </a:buClr>
              <a:buSzPct val="80000"/>
              <a:buChar char="●"/>
              <a:defRPr sz="1867" baseline="0">
                <a:solidFill>
                  <a:schemeClr val="bg2"/>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2" name="Google Shape;21;p3">
            <a:extLst>
              <a:ext uri="{FF2B5EF4-FFF2-40B4-BE49-F238E27FC236}">
                <a16:creationId xmlns:a16="http://schemas.microsoft.com/office/drawing/2014/main" id="{A25E8C4A-9F70-8A4E-8634-D77691B8E02D}"/>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181919034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1_Section title and description">
    <p:spTree>
      <p:nvGrpSpPr>
        <p:cNvPr id="1" name="Shape 97"/>
        <p:cNvGrpSpPr/>
        <p:nvPr/>
      </p:nvGrpSpPr>
      <p:grpSpPr>
        <a:xfrm>
          <a:off x="0" y="0"/>
          <a:ext cx="0" cy="0"/>
          <a:chOff x="0" y="0"/>
          <a:chExt cx="0" cy="0"/>
        </a:xfrm>
      </p:grpSpPr>
      <p:sp>
        <p:nvSpPr>
          <p:cNvPr id="98" name="Google Shape;98;p16">
            <a:extLs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6" descr="Title"/>
          <p:cNvSpPr txBox="1">
            <a:spLocks noGrp="1"/>
          </p:cNvSpPr>
          <p:nvPr>
            <p:ph type="title"/>
          </p:nvPr>
        </p:nvSpPr>
        <p:spPr>
          <a:xfrm>
            <a:off x="762000" y="1758200"/>
            <a:ext cx="4401200" cy="680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100" name="Google Shape;100;p16" descr="Subtitle"/>
          <p:cNvSpPr txBox="1">
            <a:spLocks noGrp="1"/>
          </p:cNvSpPr>
          <p:nvPr>
            <p:ph type="subTitle" idx="1"/>
          </p:nvPr>
        </p:nvSpPr>
        <p:spPr>
          <a:xfrm>
            <a:off x="762000" y="2545977"/>
            <a:ext cx="4401200" cy="2681391"/>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600">
                <a:solidFill>
                  <a:schemeClr val="bg2"/>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3" name="Chart Placeholder 6">
            <a:extLst>
              <a:ext uri="{FF2B5EF4-FFF2-40B4-BE49-F238E27FC236}">
                <a16:creationId xmlns:a16="http://schemas.microsoft.com/office/drawing/2014/main" id="{3F8A65B6-E874-AE06-E254-B3EA9A095E05}"/>
              </a:ext>
            </a:extLst>
          </p:cNvPr>
          <p:cNvSpPr>
            <a:spLocks noGrp="1"/>
          </p:cNvSpPr>
          <p:nvPr>
            <p:ph type="chart" sz="quarter" idx="14"/>
          </p:nvPr>
        </p:nvSpPr>
        <p:spPr>
          <a:xfrm>
            <a:off x="6226397" y="493059"/>
            <a:ext cx="5849063" cy="5602941"/>
          </a:xfrm>
        </p:spPr>
        <p:txBody>
          <a:bodyPr/>
          <a:lstStyle/>
          <a:p>
            <a:endParaRPr lang="en-US"/>
          </a:p>
        </p:txBody>
      </p:sp>
      <p:sp>
        <p:nvSpPr>
          <p:cNvPr id="2" name="Google Shape;21;p3">
            <a:extLst>
              <a:ext uri="{FF2B5EF4-FFF2-40B4-BE49-F238E27FC236}">
                <a16:creationId xmlns:a16="http://schemas.microsoft.com/office/drawing/2014/main" id="{A25E8C4A-9F70-8A4E-8634-D77691B8E02D}"/>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304279186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1" preserve="1" userDrawn="1">
  <p:cSld name="Section title and description 1">
    <p:spTree>
      <p:nvGrpSpPr>
        <p:cNvPr id="1" name="Shape 103"/>
        <p:cNvGrpSpPr/>
        <p:nvPr/>
      </p:nvGrpSpPr>
      <p:grpSpPr>
        <a:xfrm>
          <a:off x="0" y="0"/>
          <a:ext cx="0" cy="0"/>
          <a:chOff x="0" y="0"/>
          <a:chExt cx="0" cy="0"/>
        </a:xfrm>
      </p:grpSpPr>
      <p:sp>
        <p:nvSpPr>
          <p:cNvPr id="104" name="Google Shape;104;p17">
            <a:extLs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99;p16" descr="Title">
            <a:extLst>
              <a:ext uri="{FF2B5EF4-FFF2-40B4-BE49-F238E27FC236}">
                <a16:creationId xmlns:a16="http://schemas.microsoft.com/office/drawing/2014/main" id="{70378823-D773-883B-7DA2-1664C1D47256}"/>
              </a:ext>
            </a:extLst>
          </p:cNvPr>
          <p:cNvSpPr txBox="1">
            <a:spLocks noGrp="1"/>
          </p:cNvSpPr>
          <p:nvPr>
            <p:ph type="title"/>
          </p:nvPr>
        </p:nvSpPr>
        <p:spPr>
          <a:xfrm>
            <a:off x="762000" y="1758200"/>
            <a:ext cx="4401200" cy="680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4" name="Google Shape;100;p16" descr="Subtitle">
            <a:extLst>
              <a:ext uri="{FF2B5EF4-FFF2-40B4-BE49-F238E27FC236}">
                <a16:creationId xmlns:a16="http://schemas.microsoft.com/office/drawing/2014/main" id="{18E15E7C-510A-5207-AFEB-D8618EB9817E}"/>
              </a:ext>
            </a:extLst>
          </p:cNvPr>
          <p:cNvSpPr txBox="1">
            <a:spLocks noGrp="1"/>
          </p:cNvSpPr>
          <p:nvPr>
            <p:ph type="subTitle" idx="1"/>
          </p:nvPr>
        </p:nvSpPr>
        <p:spPr>
          <a:xfrm>
            <a:off x="762000" y="2545977"/>
            <a:ext cx="4401200" cy="2681391"/>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600">
                <a:solidFill>
                  <a:schemeClr val="bg2"/>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107" name="Google Shape;107;p17" descr="Content area"/>
          <p:cNvSpPr txBox="1">
            <a:spLocks noGrp="1"/>
          </p:cNvSpPr>
          <p:nvPr>
            <p:ph type="body" idx="2"/>
          </p:nvPr>
        </p:nvSpPr>
        <p:spPr>
          <a:xfrm>
            <a:off x="6898967" y="1803500"/>
            <a:ext cx="4499200" cy="4034000"/>
          </a:xfrm>
          <a:prstGeom prst="rect">
            <a:avLst/>
          </a:prstGeom>
        </p:spPr>
        <p:txBody>
          <a:bodyPr spcFirstLastPara="1" wrap="square" lIns="0" tIns="91425" rIns="91425" bIns="91425" anchor="t" anchorCtr="0">
            <a:noAutofit/>
          </a:bodyPr>
          <a:lstStyle>
            <a:lvl1pPr marL="609585" lvl="0" indent="-414856">
              <a:spcBef>
                <a:spcPts val="0"/>
              </a:spcBef>
              <a:spcAft>
                <a:spcPts val="0"/>
              </a:spcAft>
              <a:buClr>
                <a:schemeClr val="tx1"/>
              </a:buClr>
              <a:buSzPct val="80000"/>
              <a:buChar char="●"/>
              <a:defRPr>
                <a:solidFill>
                  <a:schemeClr val="bg2"/>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2" name="Google Shape;21;p3">
            <a:extLst>
              <a:ext uri="{FF2B5EF4-FFF2-40B4-BE49-F238E27FC236}">
                <a16:creationId xmlns:a16="http://schemas.microsoft.com/office/drawing/2014/main" id="{93BC9CCD-BEEF-4CF2-33AB-0343B6EC57CD}"/>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133352882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1" preserve="1" userDrawn="1">
  <p:cSld name="1_Section title and description 1">
    <p:spTree>
      <p:nvGrpSpPr>
        <p:cNvPr id="1" name="Shape 103"/>
        <p:cNvGrpSpPr/>
        <p:nvPr/>
      </p:nvGrpSpPr>
      <p:grpSpPr>
        <a:xfrm>
          <a:off x="0" y="0"/>
          <a:ext cx="0" cy="0"/>
          <a:chOff x="0" y="0"/>
          <a:chExt cx="0" cy="0"/>
        </a:xfrm>
      </p:grpSpPr>
      <p:sp>
        <p:nvSpPr>
          <p:cNvPr id="104" name="Google Shape;104;p17">
            <a:extLs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99;p16" descr="Title">
            <a:extLst>
              <a:ext uri="{FF2B5EF4-FFF2-40B4-BE49-F238E27FC236}">
                <a16:creationId xmlns:a16="http://schemas.microsoft.com/office/drawing/2014/main" id="{70378823-D773-883B-7DA2-1664C1D47256}"/>
              </a:ext>
            </a:extLst>
          </p:cNvPr>
          <p:cNvSpPr txBox="1">
            <a:spLocks noGrp="1"/>
          </p:cNvSpPr>
          <p:nvPr>
            <p:ph type="title"/>
          </p:nvPr>
        </p:nvSpPr>
        <p:spPr>
          <a:xfrm>
            <a:off x="762000" y="1758200"/>
            <a:ext cx="4401200" cy="680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4" name="Google Shape;100;p16" descr="Subtitle">
            <a:extLst>
              <a:ext uri="{FF2B5EF4-FFF2-40B4-BE49-F238E27FC236}">
                <a16:creationId xmlns:a16="http://schemas.microsoft.com/office/drawing/2014/main" id="{18E15E7C-510A-5207-AFEB-D8618EB9817E}"/>
              </a:ext>
            </a:extLst>
          </p:cNvPr>
          <p:cNvSpPr txBox="1">
            <a:spLocks noGrp="1"/>
          </p:cNvSpPr>
          <p:nvPr>
            <p:ph type="subTitle" idx="1"/>
          </p:nvPr>
        </p:nvSpPr>
        <p:spPr>
          <a:xfrm>
            <a:off x="762000" y="2545977"/>
            <a:ext cx="4401200" cy="2681391"/>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600">
                <a:solidFill>
                  <a:schemeClr val="bg2"/>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5" name="Chart Placeholder 6">
            <a:extLst>
              <a:ext uri="{FF2B5EF4-FFF2-40B4-BE49-F238E27FC236}">
                <a16:creationId xmlns:a16="http://schemas.microsoft.com/office/drawing/2014/main" id="{B303DE97-1352-A0FC-CF2A-01B294DFD88A}"/>
              </a:ext>
            </a:extLst>
          </p:cNvPr>
          <p:cNvSpPr>
            <a:spLocks noGrp="1"/>
          </p:cNvSpPr>
          <p:nvPr>
            <p:ph type="chart" sz="quarter" idx="14"/>
          </p:nvPr>
        </p:nvSpPr>
        <p:spPr>
          <a:xfrm>
            <a:off x="6185647" y="493059"/>
            <a:ext cx="5889812" cy="5602941"/>
          </a:xfrm>
        </p:spPr>
        <p:txBody>
          <a:bodyPr/>
          <a:lstStyle/>
          <a:p>
            <a:endParaRPr lang="en-US"/>
          </a:p>
        </p:txBody>
      </p:sp>
      <p:sp>
        <p:nvSpPr>
          <p:cNvPr id="2" name="Google Shape;21;p3">
            <a:extLst>
              <a:ext uri="{FF2B5EF4-FFF2-40B4-BE49-F238E27FC236}">
                <a16:creationId xmlns:a16="http://schemas.microsoft.com/office/drawing/2014/main" id="{93BC9CCD-BEEF-4CF2-33AB-0343B6EC57CD}"/>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166739431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1 1" preserve="1" userDrawn="1">
  <p:cSld name="Section title and description 1 1">
    <p:spTree>
      <p:nvGrpSpPr>
        <p:cNvPr id="1" name="Shape 109"/>
        <p:cNvGrpSpPr/>
        <p:nvPr/>
      </p:nvGrpSpPr>
      <p:grpSpPr>
        <a:xfrm>
          <a:off x="0" y="0"/>
          <a:ext cx="0" cy="0"/>
          <a:chOff x="0" y="0"/>
          <a:chExt cx="0" cy="0"/>
        </a:xfrm>
      </p:grpSpPr>
      <p:sp>
        <p:nvSpPr>
          <p:cNvPr id="110" name="Google Shape;110;p18">
            <a:extLs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99;p16" descr="Title">
            <a:extLst>
              <a:ext uri="{FF2B5EF4-FFF2-40B4-BE49-F238E27FC236}">
                <a16:creationId xmlns:a16="http://schemas.microsoft.com/office/drawing/2014/main" id="{DB724010-4988-CC51-863A-50FA8906A2B7}"/>
              </a:ext>
            </a:extLst>
          </p:cNvPr>
          <p:cNvSpPr txBox="1">
            <a:spLocks noGrp="1"/>
          </p:cNvSpPr>
          <p:nvPr>
            <p:ph type="title"/>
          </p:nvPr>
        </p:nvSpPr>
        <p:spPr>
          <a:xfrm>
            <a:off x="762000" y="1758200"/>
            <a:ext cx="4401200" cy="680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accent3"/>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4" name="Google Shape;100;p16" descr="Subtitle">
            <a:extLst>
              <a:ext uri="{FF2B5EF4-FFF2-40B4-BE49-F238E27FC236}">
                <a16:creationId xmlns:a16="http://schemas.microsoft.com/office/drawing/2014/main" id="{82643D7B-A056-360E-BBCA-8B125AE9801C}"/>
              </a:ext>
            </a:extLst>
          </p:cNvPr>
          <p:cNvSpPr txBox="1">
            <a:spLocks noGrp="1"/>
          </p:cNvSpPr>
          <p:nvPr>
            <p:ph type="subTitle" idx="1"/>
          </p:nvPr>
        </p:nvSpPr>
        <p:spPr>
          <a:xfrm>
            <a:off x="762000" y="2545977"/>
            <a:ext cx="4401200" cy="2681391"/>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600">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5" name="Google Shape;107;p17" descr="Content area">
            <a:extLst>
              <a:ext uri="{FF2B5EF4-FFF2-40B4-BE49-F238E27FC236}">
                <a16:creationId xmlns:a16="http://schemas.microsoft.com/office/drawing/2014/main" id="{B8D73F9F-D730-CCC6-451C-C534AA5697AA}"/>
              </a:ext>
            </a:extLst>
          </p:cNvPr>
          <p:cNvSpPr txBox="1">
            <a:spLocks noGrp="1"/>
          </p:cNvSpPr>
          <p:nvPr>
            <p:ph type="body" idx="2"/>
          </p:nvPr>
        </p:nvSpPr>
        <p:spPr>
          <a:xfrm>
            <a:off x="6741459" y="1803500"/>
            <a:ext cx="4688541" cy="4034000"/>
          </a:xfrm>
          <a:prstGeom prst="rect">
            <a:avLst/>
          </a:prstGeom>
        </p:spPr>
        <p:txBody>
          <a:bodyPr spcFirstLastPara="1" wrap="square" lIns="0" tIns="91425" rIns="91425" bIns="91425" anchor="t" anchorCtr="0">
            <a:noAutofit/>
          </a:bodyPr>
          <a:lstStyle>
            <a:lvl1pPr marL="609585" lvl="0" indent="-414856">
              <a:spcBef>
                <a:spcPts val="0"/>
              </a:spcBef>
              <a:spcAft>
                <a:spcPts val="0"/>
              </a:spcAft>
              <a:buClr>
                <a:schemeClr val="tx1"/>
              </a:buClr>
              <a:buSzPct val="80000"/>
              <a:buChar char="●"/>
              <a:defRPr>
                <a:solidFill>
                  <a:schemeClr val="tx1"/>
                </a:solidFill>
              </a:defRPr>
            </a:lvl1pPr>
            <a:lvl2pPr marL="1219170" lvl="1" indent="-397923">
              <a:spcBef>
                <a:spcPts val="1333"/>
              </a:spcBef>
              <a:spcAft>
                <a:spcPts val="0"/>
              </a:spcAft>
              <a:buSzPts val="1100"/>
              <a:buChar char="○"/>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endParaRPr/>
          </a:p>
        </p:txBody>
      </p:sp>
      <p:sp>
        <p:nvSpPr>
          <p:cNvPr id="2" name="Google Shape;21;p3">
            <a:extLst>
              <a:ext uri="{FF2B5EF4-FFF2-40B4-BE49-F238E27FC236}">
                <a16:creationId xmlns:a16="http://schemas.microsoft.com/office/drawing/2014/main" id="{2EA67375-7ED9-0D64-6039-4A4DD3831E6E}"/>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194443843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1 1" preserve="1" userDrawn="1">
  <p:cSld name="1_Section title and description 1 1">
    <p:spTree>
      <p:nvGrpSpPr>
        <p:cNvPr id="1" name="Shape 109"/>
        <p:cNvGrpSpPr/>
        <p:nvPr/>
      </p:nvGrpSpPr>
      <p:grpSpPr>
        <a:xfrm>
          <a:off x="0" y="0"/>
          <a:ext cx="0" cy="0"/>
          <a:chOff x="0" y="0"/>
          <a:chExt cx="0" cy="0"/>
        </a:xfrm>
      </p:grpSpPr>
      <p:sp>
        <p:nvSpPr>
          <p:cNvPr id="110" name="Google Shape;110;p18">
            <a:extLs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99;p16" descr="Title">
            <a:extLst>
              <a:ext uri="{FF2B5EF4-FFF2-40B4-BE49-F238E27FC236}">
                <a16:creationId xmlns:a16="http://schemas.microsoft.com/office/drawing/2014/main" id="{DB724010-4988-CC51-863A-50FA8906A2B7}"/>
              </a:ext>
            </a:extLst>
          </p:cNvPr>
          <p:cNvSpPr txBox="1">
            <a:spLocks noGrp="1"/>
          </p:cNvSpPr>
          <p:nvPr>
            <p:ph type="title"/>
          </p:nvPr>
        </p:nvSpPr>
        <p:spPr>
          <a:xfrm>
            <a:off x="762000" y="1758200"/>
            <a:ext cx="4401200" cy="680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accent3"/>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4" name="Google Shape;100;p16" descr="Subtitle">
            <a:extLst>
              <a:ext uri="{FF2B5EF4-FFF2-40B4-BE49-F238E27FC236}">
                <a16:creationId xmlns:a16="http://schemas.microsoft.com/office/drawing/2014/main" id="{82643D7B-A056-360E-BBCA-8B125AE9801C}"/>
              </a:ext>
            </a:extLst>
          </p:cNvPr>
          <p:cNvSpPr txBox="1">
            <a:spLocks noGrp="1"/>
          </p:cNvSpPr>
          <p:nvPr>
            <p:ph type="subTitle" idx="1"/>
          </p:nvPr>
        </p:nvSpPr>
        <p:spPr>
          <a:xfrm>
            <a:off x="762000" y="2545977"/>
            <a:ext cx="4401200" cy="2681391"/>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600">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7" name="Chart Placeholder 6">
            <a:extLst>
              <a:ext uri="{FF2B5EF4-FFF2-40B4-BE49-F238E27FC236}">
                <a16:creationId xmlns:a16="http://schemas.microsoft.com/office/drawing/2014/main" id="{3B953C56-AD2A-0FE8-3F4D-319EAB0084E8}"/>
              </a:ext>
            </a:extLst>
          </p:cNvPr>
          <p:cNvSpPr>
            <a:spLocks noGrp="1"/>
          </p:cNvSpPr>
          <p:nvPr>
            <p:ph type="chart" sz="quarter" idx="14"/>
          </p:nvPr>
        </p:nvSpPr>
        <p:spPr>
          <a:xfrm>
            <a:off x="6185647" y="493059"/>
            <a:ext cx="5889812" cy="5602941"/>
          </a:xfrm>
        </p:spPr>
        <p:txBody>
          <a:bodyPr/>
          <a:lstStyle/>
          <a:p>
            <a:endParaRPr lang="en-US"/>
          </a:p>
        </p:txBody>
      </p:sp>
      <p:sp>
        <p:nvSpPr>
          <p:cNvPr id="2" name="Google Shape;21;p3">
            <a:extLst>
              <a:ext uri="{FF2B5EF4-FFF2-40B4-BE49-F238E27FC236}">
                <a16:creationId xmlns:a16="http://schemas.microsoft.com/office/drawing/2014/main" id="{2EA67375-7ED9-0D64-6039-4A4DD3831E6E}"/>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28919767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1 1" preserve="1" userDrawn="1">
  <p:cSld name="1_Section title and description 1 1">
    <p:spTree>
      <p:nvGrpSpPr>
        <p:cNvPr id="1" name="Shape 109"/>
        <p:cNvGrpSpPr/>
        <p:nvPr/>
      </p:nvGrpSpPr>
      <p:grpSpPr>
        <a:xfrm>
          <a:off x="0" y="0"/>
          <a:ext cx="0" cy="0"/>
          <a:chOff x="0" y="0"/>
          <a:chExt cx="0" cy="0"/>
        </a:xfrm>
      </p:grpSpPr>
      <p:sp>
        <p:nvSpPr>
          <p:cNvPr id="110" name="Google Shape;110;p18">
            <a:extLs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99;p16" descr="Title">
            <a:extLst>
              <a:ext uri="{FF2B5EF4-FFF2-40B4-BE49-F238E27FC236}">
                <a16:creationId xmlns:a16="http://schemas.microsoft.com/office/drawing/2014/main" id="{DB724010-4988-CC51-863A-50FA8906A2B7}"/>
              </a:ext>
            </a:extLst>
          </p:cNvPr>
          <p:cNvSpPr txBox="1">
            <a:spLocks noGrp="1"/>
          </p:cNvSpPr>
          <p:nvPr>
            <p:ph type="title"/>
          </p:nvPr>
        </p:nvSpPr>
        <p:spPr>
          <a:xfrm>
            <a:off x="762000" y="1758200"/>
            <a:ext cx="4401200" cy="680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accent3"/>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4" name="Google Shape;100;p16" descr="Subtitle">
            <a:extLst>
              <a:ext uri="{FF2B5EF4-FFF2-40B4-BE49-F238E27FC236}">
                <a16:creationId xmlns:a16="http://schemas.microsoft.com/office/drawing/2014/main" id="{82643D7B-A056-360E-BBCA-8B125AE9801C}"/>
              </a:ext>
            </a:extLst>
          </p:cNvPr>
          <p:cNvSpPr txBox="1">
            <a:spLocks noGrp="1"/>
          </p:cNvSpPr>
          <p:nvPr>
            <p:ph type="subTitle" idx="1"/>
          </p:nvPr>
        </p:nvSpPr>
        <p:spPr>
          <a:xfrm>
            <a:off x="762000" y="2545977"/>
            <a:ext cx="4401200" cy="2681391"/>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600">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5" name="Picture Placeholder 6">
            <a:extLst>
              <a:ext uri="{FF2B5EF4-FFF2-40B4-BE49-F238E27FC236}">
                <a16:creationId xmlns:a16="http://schemas.microsoft.com/office/drawing/2014/main" id="{D301C2A5-1017-A7EE-2640-BB828FCF24B7}"/>
              </a:ext>
            </a:extLst>
          </p:cNvPr>
          <p:cNvSpPr>
            <a:spLocks noGrp="1"/>
          </p:cNvSpPr>
          <p:nvPr>
            <p:ph type="pic" sz="quarter" idx="13"/>
          </p:nvPr>
        </p:nvSpPr>
        <p:spPr>
          <a:xfrm>
            <a:off x="6095999" y="1"/>
            <a:ext cx="6095999" cy="6857935"/>
          </a:xfrm>
        </p:spPr>
        <p:txBody>
          <a:bodyPr/>
          <a:lstStyle/>
          <a:p>
            <a:endParaRPr lang="en-US"/>
          </a:p>
        </p:txBody>
      </p:sp>
      <p:sp>
        <p:nvSpPr>
          <p:cNvPr id="2" name="Google Shape;21;p3">
            <a:extLst>
              <a:ext uri="{FF2B5EF4-FFF2-40B4-BE49-F238E27FC236}">
                <a16:creationId xmlns:a16="http://schemas.microsoft.com/office/drawing/2014/main" id="{2EA67375-7ED9-0D64-6039-4A4DD3831E6E}"/>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21346138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preserve="1" userDrawn="1">
  <p:cSld name="Title slide 1">
    <p:bg>
      <p:bgPr>
        <a:solidFill>
          <a:schemeClr val="bg2"/>
        </a:solidFill>
        <a:effectLst/>
      </p:bgPr>
    </p:bg>
    <p:spTree>
      <p:nvGrpSpPr>
        <p:cNvPr id="1" name="Shape 16"/>
        <p:cNvGrpSpPr/>
        <p:nvPr/>
      </p:nvGrpSpPr>
      <p:grpSpPr>
        <a:xfrm>
          <a:off x="0" y="0"/>
          <a:ext cx="0" cy="0"/>
          <a:chOff x="0" y="0"/>
          <a:chExt cx="0" cy="0"/>
        </a:xfrm>
      </p:grpSpPr>
      <p:sp>
        <p:nvSpPr>
          <p:cNvPr id="3" name="Google Shape;131;p23" descr="Title">
            <a:extLst>
              <a:ext uri="{FF2B5EF4-FFF2-40B4-BE49-F238E27FC236}">
                <a16:creationId xmlns:a16="http://schemas.microsoft.com/office/drawing/2014/main" id="{33D1D69A-92BD-77D8-9B73-7DAF3C7E66F3}"/>
              </a:ext>
            </a:extLst>
          </p:cNvPr>
          <p:cNvSpPr txBox="1">
            <a:spLocks noGrp="1"/>
          </p:cNvSpPr>
          <p:nvPr>
            <p:ph type="title"/>
          </p:nvPr>
        </p:nvSpPr>
        <p:spPr>
          <a:xfrm>
            <a:off x="762000" y="2087105"/>
            <a:ext cx="7969600" cy="1341895"/>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56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20" name="Google Shape;20;p3" descr="Subtitle"/>
          <p:cNvSpPr txBox="1">
            <a:spLocks noGrp="1"/>
          </p:cNvSpPr>
          <p:nvPr>
            <p:ph type="subTitle" idx="1"/>
          </p:nvPr>
        </p:nvSpPr>
        <p:spPr>
          <a:xfrm>
            <a:off x="762000" y="3597615"/>
            <a:ext cx="5517600" cy="721600"/>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2133">
                <a:solidFill>
                  <a:schemeClr val="bg1"/>
                </a:solidFill>
              </a:defRPr>
            </a:lvl1pPr>
            <a:lvl2pPr lvl="1">
              <a:lnSpc>
                <a:spcPct val="100000"/>
              </a:lnSpc>
              <a:spcBef>
                <a:spcPts val="0"/>
              </a:spcBef>
              <a:spcAft>
                <a:spcPts val="0"/>
              </a:spcAft>
              <a:buClr>
                <a:schemeClr val="dk2"/>
              </a:buClr>
              <a:buSzPts val="1600"/>
              <a:buNone/>
              <a:defRPr sz="2133">
                <a:solidFill>
                  <a:schemeClr val="dk2"/>
                </a:solidFill>
              </a:defRPr>
            </a:lvl2pPr>
            <a:lvl3pPr lvl="2">
              <a:lnSpc>
                <a:spcPct val="100000"/>
              </a:lnSpc>
              <a:spcBef>
                <a:spcPts val="0"/>
              </a:spcBef>
              <a:spcAft>
                <a:spcPts val="0"/>
              </a:spcAft>
              <a:buClr>
                <a:schemeClr val="dk2"/>
              </a:buClr>
              <a:buSzPts val="1600"/>
              <a:buNone/>
              <a:defRPr sz="2133">
                <a:solidFill>
                  <a:schemeClr val="dk2"/>
                </a:solidFill>
              </a:defRPr>
            </a:lvl3pPr>
            <a:lvl4pPr lvl="3">
              <a:lnSpc>
                <a:spcPct val="100000"/>
              </a:lnSpc>
              <a:spcBef>
                <a:spcPts val="0"/>
              </a:spcBef>
              <a:spcAft>
                <a:spcPts val="0"/>
              </a:spcAft>
              <a:buClr>
                <a:schemeClr val="dk2"/>
              </a:buClr>
              <a:buSzPts val="1600"/>
              <a:buNone/>
              <a:defRPr sz="2133">
                <a:solidFill>
                  <a:schemeClr val="dk2"/>
                </a:solidFill>
              </a:defRPr>
            </a:lvl4pPr>
            <a:lvl5pPr lvl="4">
              <a:lnSpc>
                <a:spcPct val="100000"/>
              </a:lnSpc>
              <a:spcBef>
                <a:spcPts val="0"/>
              </a:spcBef>
              <a:spcAft>
                <a:spcPts val="0"/>
              </a:spcAft>
              <a:buClr>
                <a:schemeClr val="dk2"/>
              </a:buClr>
              <a:buSzPts val="1600"/>
              <a:buNone/>
              <a:defRPr sz="2133">
                <a:solidFill>
                  <a:schemeClr val="dk2"/>
                </a:solidFill>
              </a:defRPr>
            </a:lvl5pPr>
            <a:lvl6pPr lvl="5">
              <a:lnSpc>
                <a:spcPct val="100000"/>
              </a:lnSpc>
              <a:spcBef>
                <a:spcPts val="0"/>
              </a:spcBef>
              <a:spcAft>
                <a:spcPts val="0"/>
              </a:spcAft>
              <a:buClr>
                <a:schemeClr val="dk2"/>
              </a:buClr>
              <a:buSzPts val="1600"/>
              <a:buNone/>
              <a:defRPr sz="2133">
                <a:solidFill>
                  <a:schemeClr val="dk2"/>
                </a:solidFill>
              </a:defRPr>
            </a:lvl6pPr>
            <a:lvl7pPr lvl="6">
              <a:lnSpc>
                <a:spcPct val="100000"/>
              </a:lnSpc>
              <a:spcBef>
                <a:spcPts val="0"/>
              </a:spcBef>
              <a:spcAft>
                <a:spcPts val="0"/>
              </a:spcAft>
              <a:buClr>
                <a:schemeClr val="dk2"/>
              </a:buClr>
              <a:buSzPts val="1600"/>
              <a:buNone/>
              <a:defRPr sz="2133">
                <a:solidFill>
                  <a:schemeClr val="dk2"/>
                </a:solidFill>
              </a:defRPr>
            </a:lvl7pPr>
            <a:lvl8pPr lvl="7">
              <a:lnSpc>
                <a:spcPct val="100000"/>
              </a:lnSpc>
              <a:spcBef>
                <a:spcPts val="0"/>
              </a:spcBef>
              <a:spcAft>
                <a:spcPts val="0"/>
              </a:spcAft>
              <a:buClr>
                <a:schemeClr val="dk2"/>
              </a:buClr>
              <a:buSzPts val="1600"/>
              <a:buNone/>
              <a:defRPr sz="2133">
                <a:solidFill>
                  <a:schemeClr val="dk2"/>
                </a:solidFill>
              </a:defRPr>
            </a:lvl8pPr>
            <a:lvl9pPr lvl="8">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8" name="Google Shape;18;p3">
            <a:extLst>
              <a:ext uri="{C183D7F6-B498-43B3-948B-1728B52AA6E4}">
                <adec:decorative xmlns:adec="http://schemas.microsoft.com/office/drawing/2017/decorative" val="1"/>
              </a:ext>
            </a:extLst>
          </p:cNvPr>
          <p:cNvSpPr/>
          <p:nvPr/>
        </p:nvSpPr>
        <p:spPr>
          <a:xfrm>
            <a:off x="0" y="0"/>
            <a:ext cx="12192000" cy="6504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2" name="Google Shape;22;p3" descr="Vispero"/>
          <p:cNvPicPr preferRelativeResize="0"/>
          <p:nvPr/>
        </p:nvPicPr>
        <p:blipFill rotWithShape="1">
          <a:blip r:embed="rId2">
            <a:alphaModFix/>
          </a:blip>
          <a:srcRect t="7293" b="7302"/>
          <a:stretch/>
        </p:blipFill>
        <p:spPr>
          <a:xfrm>
            <a:off x="415601" y="159634"/>
            <a:ext cx="1351703" cy="374233"/>
          </a:xfrm>
          <a:prstGeom prst="rect">
            <a:avLst/>
          </a:prstGeom>
          <a:noFill/>
          <a:ln>
            <a:noFill/>
          </a:ln>
        </p:spPr>
      </p:pic>
      <p:sp>
        <p:nvSpPr>
          <p:cNvPr id="21" name="Google Shape;21;p3"/>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solidFill>
                  <a:schemeClr val="bg1"/>
                </a:solidFill>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bg1"/>
              </a:solidFill>
            </a:endParaRPr>
          </a:p>
        </p:txBody>
      </p:sp>
    </p:spTree>
    <p:extLst>
      <p:ext uri="{BB962C8B-B14F-4D97-AF65-F5344CB8AC3E}">
        <p14:creationId xmlns:p14="http://schemas.microsoft.com/office/powerpoint/2010/main" val="23523000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Section Blue">
    <p:spTree>
      <p:nvGrpSpPr>
        <p:cNvPr id="1" name=""/>
        <p:cNvGrpSpPr/>
        <p:nvPr/>
      </p:nvGrpSpPr>
      <p:grpSpPr>
        <a:xfrm>
          <a:off x="0" y="0"/>
          <a:ext cx="0" cy="0"/>
          <a:chOff x="0" y="0"/>
          <a:chExt cx="0" cy="0"/>
        </a:xfrm>
      </p:grpSpPr>
      <p:sp>
        <p:nvSpPr>
          <p:cNvPr id="8" name="Diagonal Stripe 7">
            <a:extLst>
              <a:ext uri="{FF2B5EF4-FFF2-40B4-BE49-F238E27FC236}">
                <a16:creationId xmlns:a16="http://schemas.microsoft.com/office/drawing/2014/main" id="{9F5C0735-F265-FD4C-83E6-ED399923784A}"/>
              </a:ext>
            </a:extLst>
          </p:cNvPr>
          <p:cNvSpPr/>
          <p:nvPr userDrawn="1"/>
        </p:nvSpPr>
        <p:spPr>
          <a:xfrm rot="9208565">
            <a:off x="-744382" y="1472084"/>
            <a:ext cx="2346071"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Lst>
          </p:cNvPr>
          <p:cNvSpPr/>
          <p:nvPr userDrawn="1"/>
        </p:nvSpPr>
        <p:spPr>
          <a:xfrm>
            <a:off x="2" y="0"/>
            <a:ext cx="503431"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53247457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ection Break - Cherry Re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74FDDAE-A0EC-49C9-B178-2C07AFAD2282}"/>
              </a:ext>
            </a:extLst>
          </p:cNvPr>
          <p:cNvSpPr/>
          <p:nvPr userDrawn="1"/>
        </p:nvSpPr>
        <p:spPr>
          <a:xfrm rot="956757">
            <a:off x="4541663" y="-2135007"/>
            <a:ext cx="9448800" cy="9448800"/>
          </a:xfrm>
          <a:prstGeom prst="roundRect">
            <a:avLst/>
          </a:prstGeom>
          <a:solidFill>
            <a:srgbClr val="1A3B5B"/>
          </a:solidFill>
          <a:ln>
            <a:noFill/>
          </a:ln>
        </p:spPr>
        <p:txBody>
          <a:bodyPr vert="horz" wrap="square" lIns="91440" tIns="45720" rIns="91440" bIns="45720" numCol="1" anchor="t" anchorCtr="0" compatLnSpc="1">
            <a:prstTxWarp prst="textNoShape">
              <a:avLst/>
            </a:prstTxWarp>
          </a:bodyPr>
          <a:lstStyle/>
          <a:p>
            <a:pPr lvl="0"/>
            <a:endParaRPr lang="en-US" sz="1400">
              <a:solidFill>
                <a:schemeClr val="tx1"/>
              </a:solidFill>
            </a:endParaRPr>
          </a:p>
        </p:txBody>
      </p:sp>
      <p:sp>
        <p:nvSpPr>
          <p:cNvPr id="5" name="Picture Placeholder 4">
            <a:extLst>
              <a:ext uri="{FF2B5EF4-FFF2-40B4-BE49-F238E27FC236}">
                <a16:creationId xmlns:a16="http://schemas.microsoft.com/office/drawing/2014/main" id="{53BE769F-B5D5-4386-9117-D4E89CC57978}"/>
              </a:ext>
            </a:extLst>
          </p:cNvPr>
          <p:cNvSpPr>
            <a:spLocks noGrp="1"/>
          </p:cNvSpPr>
          <p:nvPr>
            <p:ph type="pic" sz="quarter" idx="10" hasCustomPrompt="1"/>
          </p:nvPr>
        </p:nvSpPr>
        <p:spPr>
          <a:xfrm>
            <a:off x="695326" y="695326"/>
            <a:ext cx="4640263" cy="5514975"/>
          </a:xfrm>
        </p:spPr>
        <p:txBody>
          <a:bodyPr/>
          <a:lstStyle>
            <a:lvl1pPr marL="0" indent="0">
              <a:buFontTx/>
              <a:buNone/>
              <a:defRPr/>
            </a:lvl1pPr>
          </a:lstStyle>
          <a:p>
            <a:r>
              <a:rPr lang="en-US"/>
              <a:t>[Icon]</a:t>
            </a:r>
          </a:p>
        </p:txBody>
      </p:sp>
      <p:sp>
        <p:nvSpPr>
          <p:cNvPr id="10" name="Title 1">
            <a:extLst>
              <a:ext uri="{FF2B5EF4-FFF2-40B4-BE49-F238E27FC236}">
                <a16:creationId xmlns:a16="http://schemas.microsoft.com/office/drawing/2014/main" id="{43198589-936B-4C71-9C7D-DC138C9961F3}"/>
              </a:ext>
            </a:extLst>
          </p:cNvPr>
          <p:cNvSpPr>
            <a:spLocks noGrp="1"/>
          </p:cNvSpPr>
          <p:nvPr>
            <p:ph type="title" hasCustomPrompt="1"/>
          </p:nvPr>
        </p:nvSpPr>
        <p:spPr>
          <a:xfrm>
            <a:off x="5091939" y="2766219"/>
            <a:ext cx="6276644" cy="1325563"/>
          </a:xfrm>
        </p:spPr>
        <p:txBody>
          <a:bodyPr anchor="b" anchorCtr="0">
            <a:noAutofit/>
          </a:bodyPr>
          <a:lstStyle>
            <a:lvl1pPr>
              <a:defRPr sz="7200">
                <a:solidFill>
                  <a:schemeClr val="bg1"/>
                </a:solidFill>
              </a:defRPr>
            </a:lvl1pPr>
          </a:lstStyle>
          <a:p>
            <a:r>
              <a:rPr lang="en-US"/>
              <a:t>[Section Title]</a:t>
            </a:r>
          </a:p>
        </p:txBody>
      </p:sp>
      <p:cxnSp>
        <p:nvCxnSpPr>
          <p:cNvPr id="11" name="Straight Connector 10">
            <a:extLst>
              <a:ext uri="{FF2B5EF4-FFF2-40B4-BE49-F238E27FC236}">
                <a16:creationId xmlns:a16="http://schemas.microsoft.com/office/drawing/2014/main" id="{6A767EEA-301D-4909-8ECE-79411707884F}"/>
              </a:ext>
            </a:extLst>
          </p:cNvPr>
          <p:cNvCxnSpPr>
            <a:cxnSpLocks/>
          </p:cNvCxnSpPr>
          <p:nvPr userDrawn="1"/>
        </p:nvCxnSpPr>
        <p:spPr>
          <a:xfrm>
            <a:off x="5240742" y="4390127"/>
            <a:ext cx="7915701"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45698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Section Blu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637632" y="6272460"/>
            <a:ext cx="1283288" cy="494381"/>
          </a:xfrm>
          <a:prstGeom prst="rect">
            <a:avLst/>
          </a:prstGeom>
        </p:spPr>
      </p:pic>
      <p:sp>
        <p:nvSpPr>
          <p:cNvPr id="11" name="Diagonal Stripe 10">
            <a:extLst>
              <a:ext uri="{FF2B5EF4-FFF2-40B4-BE49-F238E27FC236}">
                <a16:creationId xmlns:a16="http://schemas.microsoft.com/office/drawing/2014/main" id="{F4D2313D-445B-1749-9332-140F28D8FA48}"/>
              </a:ext>
            </a:extLst>
          </p:cNvPr>
          <p:cNvSpPr/>
          <p:nvPr userDrawn="1"/>
        </p:nvSpPr>
        <p:spPr>
          <a:xfrm rot="9208565">
            <a:off x="-744382" y="1472084"/>
            <a:ext cx="2346071"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Content Placeholder 2">
            <a:extLst>
              <a:ext uri="{FF2B5EF4-FFF2-40B4-BE49-F238E27FC236}">
                <a16:creationId xmlns:a16="http://schemas.microsoft.com/office/drawing/2014/main" id="{CFCB8FB9-1DFE-DF48-B927-892C67DADE00}"/>
              </a:ext>
            </a:extLst>
          </p:cNvPr>
          <p:cNvSpPr>
            <a:spLocks noGrp="1"/>
          </p:cNvSpPr>
          <p:nvPr>
            <p:ph idx="1" hasCustomPrompt="1"/>
          </p:nvPr>
        </p:nvSpPr>
        <p:spPr>
          <a:xfrm>
            <a:off x="1066801" y="2254827"/>
            <a:ext cx="8131791" cy="3922136"/>
          </a:xfrm>
        </p:spPr>
        <p:txBody>
          <a:bodyPr numCol="1"/>
          <a:lstStyle>
            <a:lvl1pPr>
              <a:buClr>
                <a:srgbClr val="3877BB"/>
              </a:buClr>
              <a:defRPr>
                <a:solidFill>
                  <a:schemeClr val="accent1">
                    <a:lumMod val="10000"/>
                  </a:schemeClr>
                </a:solidFill>
              </a:defRPr>
            </a:lvl1pPr>
            <a:lvl2pPr>
              <a:buClr>
                <a:srgbClr val="3877BB"/>
              </a:buClr>
              <a:defRPr>
                <a:solidFill>
                  <a:schemeClr val="accent1">
                    <a:lumMod val="10000"/>
                  </a:schemeClr>
                </a:solidFill>
              </a:defRPr>
            </a:lvl2pPr>
            <a:lvl3pPr>
              <a:buClr>
                <a:srgbClr val="3877BB"/>
              </a:buClr>
              <a:defRPr>
                <a:solidFill>
                  <a:schemeClr val="accent1">
                    <a:lumMod val="10000"/>
                  </a:schemeClr>
                </a:solidFill>
              </a:defRPr>
            </a:lvl3pPr>
            <a:lvl4pPr>
              <a:buClr>
                <a:srgbClr val="3877BB"/>
              </a:buClr>
              <a:defRPr>
                <a:solidFill>
                  <a:schemeClr val="accent1">
                    <a:lumMod val="10000"/>
                  </a:schemeClr>
                </a:solidFill>
              </a:defRPr>
            </a:lvl4pPr>
            <a:lvl5pPr>
              <a:buClr>
                <a:srgbClr val="3877BB"/>
              </a:buClr>
              <a:defRPr>
                <a:solidFill>
                  <a:schemeClr val="accent1">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4E78468F-6640-2043-896C-0F489B894DE6}"/>
              </a:ext>
            </a:extLst>
          </p:cNvPr>
          <p:cNvSpPr/>
          <p:nvPr userDrawn="1"/>
        </p:nvSpPr>
        <p:spPr>
          <a:xfrm>
            <a:off x="2" y="0"/>
            <a:ext cx="503431"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47002147-2B19-F846-8342-4AB09A07BE24}"/>
              </a:ext>
            </a:extLst>
          </p:cNvPr>
          <p:cNvSpPr/>
          <p:nvPr userDrawn="1"/>
        </p:nvSpPr>
        <p:spPr>
          <a:xfrm>
            <a:off x="2" y="1"/>
            <a:ext cx="12191999" cy="1912139"/>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D4E6F4"/>
              </a:solidFill>
            </a:endParaRPr>
          </a:p>
        </p:txBody>
      </p:sp>
      <p:sp>
        <p:nvSpPr>
          <p:cNvPr id="18" name="Title 1">
            <a:extLst>
              <a:ext uri="{FF2B5EF4-FFF2-40B4-BE49-F238E27FC236}">
                <a16:creationId xmlns:a16="http://schemas.microsoft.com/office/drawing/2014/main" id="{60339787-6830-C548-B652-89566B645CD4}"/>
              </a:ext>
            </a:extLst>
          </p:cNvPr>
          <p:cNvSpPr>
            <a:spLocks noGrp="1"/>
          </p:cNvSpPr>
          <p:nvPr>
            <p:ph type="title" hasCustomPrompt="1"/>
          </p:nvPr>
        </p:nvSpPr>
        <p:spPr>
          <a:xfrm>
            <a:off x="1066800" y="218366"/>
            <a:ext cx="9783171" cy="1433015"/>
          </a:xfrm>
        </p:spPr>
        <p:txBody>
          <a:bodyPr anchor="b" anchorCtr="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6860322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Audit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10324355" cy="1325563"/>
          </a:xfrm>
        </p:spPr>
        <p:txBody>
          <a:bodyPr anchor="b" anchorCtr="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5" cy="4003779"/>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1" y="1706256"/>
            <a:ext cx="5213684" cy="0"/>
          </a:xfrm>
          <a:prstGeom prst="line">
            <a:avLst/>
          </a:prstGeom>
          <a:ln w="38100">
            <a:solidFill>
              <a:srgbClr val="FE663B"/>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90654AD-21AB-B644-BFB5-6FD1BEF3604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980475" y="6281931"/>
            <a:ext cx="1060932" cy="408720"/>
          </a:xfrm>
          <a:prstGeom prst="rect">
            <a:avLst/>
          </a:prstGeom>
        </p:spPr>
      </p:pic>
    </p:spTree>
    <p:extLst>
      <p:ext uri="{BB962C8B-B14F-4D97-AF65-F5344CB8AC3E}">
        <p14:creationId xmlns:p14="http://schemas.microsoft.com/office/powerpoint/2010/main" val="3082295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Blank">
    <p:bg>
      <p:bgPr>
        <a:solidFill>
          <a:srgbClr val="1A3B5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82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1" preserve="1" userDrawn="1">
  <p:cSld name="1_Title slide 1">
    <p:bg>
      <p:bgPr>
        <a:solidFill>
          <a:schemeClr val="accent1"/>
        </a:solidFill>
        <a:effectLst/>
      </p:bgPr>
    </p:bg>
    <p:spTree>
      <p:nvGrpSpPr>
        <p:cNvPr id="1" name="Shape 16"/>
        <p:cNvGrpSpPr/>
        <p:nvPr/>
      </p:nvGrpSpPr>
      <p:grpSpPr>
        <a:xfrm>
          <a:off x="0" y="0"/>
          <a:ext cx="0" cy="0"/>
          <a:chOff x="0" y="0"/>
          <a:chExt cx="0" cy="0"/>
        </a:xfrm>
      </p:grpSpPr>
      <p:sp>
        <p:nvSpPr>
          <p:cNvPr id="20" name="Google Shape;20;p3" descr="Title"/>
          <p:cNvSpPr txBox="1">
            <a:spLocks noGrp="1"/>
          </p:cNvSpPr>
          <p:nvPr>
            <p:ph type="subTitle" idx="1"/>
          </p:nvPr>
        </p:nvSpPr>
        <p:spPr>
          <a:xfrm>
            <a:off x="762000" y="3597615"/>
            <a:ext cx="5517600" cy="721600"/>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2133">
                <a:solidFill>
                  <a:schemeClr val="bg1"/>
                </a:solidFill>
              </a:defRPr>
            </a:lvl1pPr>
            <a:lvl2pPr lvl="1">
              <a:lnSpc>
                <a:spcPct val="100000"/>
              </a:lnSpc>
              <a:spcBef>
                <a:spcPts val="0"/>
              </a:spcBef>
              <a:spcAft>
                <a:spcPts val="0"/>
              </a:spcAft>
              <a:buClr>
                <a:schemeClr val="dk2"/>
              </a:buClr>
              <a:buSzPts val="1600"/>
              <a:buNone/>
              <a:defRPr sz="2133">
                <a:solidFill>
                  <a:schemeClr val="dk2"/>
                </a:solidFill>
              </a:defRPr>
            </a:lvl2pPr>
            <a:lvl3pPr lvl="2">
              <a:lnSpc>
                <a:spcPct val="100000"/>
              </a:lnSpc>
              <a:spcBef>
                <a:spcPts val="0"/>
              </a:spcBef>
              <a:spcAft>
                <a:spcPts val="0"/>
              </a:spcAft>
              <a:buClr>
                <a:schemeClr val="dk2"/>
              </a:buClr>
              <a:buSzPts val="1600"/>
              <a:buNone/>
              <a:defRPr sz="2133">
                <a:solidFill>
                  <a:schemeClr val="dk2"/>
                </a:solidFill>
              </a:defRPr>
            </a:lvl3pPr>
            <a:lvl4pPr lvl="3">
              <a:lnSpc>
                <a:spcPct val="100000"/>
              </a:lnSpc>
              <a:spcBef>
                <a:spcPts val="0"/>
              </a:spcBef>
              <a:spcAft>
                <a:spcPts val="0"/>
              </a:spcAft>
              <a:buClr>
                <a:schemeClr val="dk2"/>
              </a:buClr>
              <a:buSzPts val="1600"/>
              <a:buNone/>
              <a:defRPr sz="2133">
                <a:solidFill>
                  <a:schemeClr val="dk2"/>
                </a:solidFill>
              </a:defRPr>
            </a:lvl4pPr>
            <a:lvl5pPr lvl="4">
              <a:lnSpc>
                <a:spcPct val="100000"/>
              </a:lnSpc>
              <a:spcBef>
                <a:spcPts val="0"/>
              </a:spcBef>
              <a:spcAft>
                <a:spcPts val="0"/>
              </a:spcAft>
              <a:buClr>
                <a:schemeClr val="dk2"/>
              </a:buClr>
              <a:buSzPts val="1600"/>
              <a:buNone/>
              <a:defRPr sz="2133">
                <a:solidFill>
                  <a:schemeClr val="dk2"/>
                </a:solidFill>
              </a:defRPr>
            </a:lvl5pPr>
            <a:lvl6pPr lvl="5">
              <a:lnSpc>
                <a:spcPct val="100000"/>
              </a:lnSpc>
              <a:spcBef>
                <a:spcPts val="0"/>
              </a:spcBef>
              <a:spcAft>
                <a:spcPts val="0"/>
              </a:spcAft>
              <a:buClr>
                <a:schemeClr val="dk2"/>
              </a:buClr>
              <a:buSzPts val="1600"/>
              <a:buNone/>
              <a:defRPr sz="2133">
                <a:solidFill>
                  <a:schemeClr val="dk2"/>
                </a:solidFill>
              </a:defRPr>
            </a:lvl6pPr>
            <a:lvl7pPr lvl="6">
              <a:lnSpc>
                <a:spcPct val="100000"/>
              </a:lnSpc>
              <a:spcBef>
                <a:spcPts val="0"/>
              </a:spcBef>
              <a:spcAft>
                <a:spcPts val="0"/>
              </a:spcAft>
              <a:buClr>
                <a:schemeClr val="dk2"/>
              </a:buClr>
              <a:buSzPts val="1600"/>
              <a:buNone/>
              <a:defRPr sz="2133">
                <a:solidFill>
                  <a:schemeClr val="dk2"/>
                </a:solidFill>
              </a:defRPr>
            </a:lvl7pPr>
            <a:lvl8pPr lvl="7">
              <a:lnSpc>
                <a:spcPct val="100000"/>
              </a:lnSpc>
              <a:spcBef>
                <a:spcPts val="0"/>
              </a:spcBef>
              <a:spcAft>
                <a:spcPts val="0"/>
              </a:spcAft>
              <a:buClr>
                <a:schemeClr val="dk2"/>
              </a:buClr>
              <a:buSzPts val="1600"/>
              <a:buNone/>
              <a:defRPr sz="2133">
                <a:solidFill>
                  <a:schemeClr val="dk2"/>
                </a:solidFill>
              </a:defRPr>
            </a:lvl8pPr>
            <a:lvl9pPr lvl="8">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4" name="Google Shape;131;p23" descr="Subtitle">
            <a:extLst>
              <a:ext uri="{FF2B5EF4-FFF2-40B4-BE49-F238E27FC236}">
                <a16:creationId xmlns:a16="http://schemas.microsoft.com/office/drawing/2014/main" id="{F8B0DA16-3B33-66F1-E384-3679589D0690}"/>
              </a:ext>
            </a:extLst>
          </p:cNvPr>
          <p:cNvSpPr txBox="1">
            <a:spLocks noGrp="1"/>
          </p:cNvSpPr>
          <p:nvPr>
            <p:ph type="title"/>
          </p:nvPr>
        </p:nvSpPr>
        <p:spPr>
          <a:xfrm>
            <a:off x="762000" y="2087105"/>
            <a:ext cx="7969600" cy="1341895"/>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56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8" name="Google Shape;18;p3">
            <a:extLst>
              <a:ext uri="{C183D7F6-B498-43B3-948B-1728B52AA6E4}">
                <adec:decorative xmlns:adec="http://schemas.microsoft.com/office/drawing/2017/decorative" val="1"/>
              </a:ext>
            </a:extLst>
          </p:cNvPr>
          <p:cNvSpPr/>
          <p:nvPr/>
        </p:nvSpPr>
        <p:spPr>
          <a:xfrm>
            <a:off x="0" y="0"/>
            <a:ext cx="12192000" cy="6504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2" name="Google Shape;22;p3" descr="Vispero"/>
          <p:cNvPicPr preferRelativeResize="0"/>
          <p:nvPr/>
        </p:nvPicPr>
        <p:blipFill rotWithShape="1">
          <a:blip r:embed="rId2">
            <a:alphaModFix/>
          </a:blip>
          <a:srcRect t="7293" b="7302"/>
          <a:stretch/>
        </p:blipFill>
        <p:spPr>
          <a:xfrm>
            <a:off x="415601" y="159634"/>
            <a:ext cx="1351703" cy="374233"/>
          </a:xfrm>
          <a:prstGeom prst="rect">
            <a:avLst/>
          </a:prstGeom>
          <a:noFill/>
          <a:ln>
            <a:noFill/>
          </a:ln>
        </p:spPr>
      </p:pic>
      <p:sp>
        <p:nvSpPr>
          <p:cNvPr id="21" name="Google Shape;21;p3"/>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solidFill>
                  <a:schemeClr val="bg1"/>
                </a:solidFill>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bg1"/>
              </a:solidFill>
            </a:endParaRPr>
          </a:p>
        </p:txBody>
      </p:sp>
    </p:spTree>
    <p:extLst>
      <p:ext uri="{BB962C8B-B14F-4D97-AF65-F5344CB8AC3E}">
        <p14:creationId xmlns:p14="http://schemas.microsoft.com/office/powerpoint/2010/main" val="252469568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reserve="1" userDrawn="1">
  <p:cSld name="1_Title slide 1">
    <p:bg>
      <p:bgPr>
        <a:solidFill>
          <a:srgbClr val="FBFAF9"/>
        </a:solidFill>
        <a:effectLst/>
      </p:bgPr>
    </p:bg>
    <p:spTree>
      <p:nvGrpSpPr>
        <p:cNvPr id="1" name="Shape 16"/>
        <p:cNvGrpSpPr/>
        <p:nvPr/>
      </p:nvGrpSpPr>
      <p:grpSpPr>
        <a:xfrm>
          <a:off x="0" y="0"/>
          <a:ext cx="0" cy="0"/>
          <a:chOff x="0" y="0"/>
          <a:chExt cx="0" cy="0"/>
        </a:xfrm>
      </p:grpSpPr>
      <p:sp>
        <p:nvSpPr>
          <p:cNvPr id="2" name="Google Shape;131;p23" descr="Title">
            <a:extLst>
              <a:ext uri="{FF2B5EF4-FFF2-40B4-BE49-F238E27FC236}">
                <a16:creationId xmlns:a16="http://schemas.microsoft.com/office/drawing/2014/main" id="{B444DA9C-F88B-8D7C-7521-E0AA48B9A6EB}"/>
              </a:ext>
            </a:extLst>
          </p:cNvPr>
          <p:cNvSpPr txBox="1">
            <a:spLocks noGrp="1"/>
          </p:cNvSpPr>
          <p:nvPr>
            <p:ph type="title"/>
          </p:nvPr>
        </p:nvSpPr>
        <p:spPr>
          <a:xfrm>
            <a:off x="762000" y="2087105"/>
            <a:ext cx="7969600" cy="1341895"/>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5600">
                <a:solidFill>
                  <a:schemeClr val="tx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20" name="Google Shape;20;p3" descr="Subtitle"/>
          <p:cNvSpPr txBox="1">
            <a:spLocks noGrp="1"/>
          </p:cNvSpPr>
          <p:nvPr>
            <p:ph type="subTitle" idx="1"/>
          </p:nvPr>
        </p:nvSpPr>
        <p:spPr>
          <a:xfrm>
            <a:off x="762000" y="3597615"/>
            <a:ext cx="5517600" cy="721600"/>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2133">
                <a:solidFill>
                  <a:schemeClr val="dk2"/>
                </a:solidFill>
              </a:defRPr>
            </a:lvl1pPr>
            <a:lvl2pPr lvl="1">
              <a:lnSpc>
                <a:spcPct val="100000"/>
              </a:lnSpc>
              <a:spcBef>
                <a:spcPts val="0"/>
              </a:spcBef>
              <a:spcAft>
                <a:spcPts val="0"/>
              </a:spcAft>
              <a:buClr>
                <a:schemeClr val="dk2"/>
              </a:buClr>
              <a:buSzPts val="1600"/>
              <a:buNone/>
              <a:defRPr sz="2133">
                <a:solidFill>
                  <a:schemeClr val="dk2"/>
                </a:solidFill>
              </a:defRPr>
            </a:lvl2pPr>
            <a:lvl3pPr lvl="2">
              <a:lnSpc>
                <a:spcPct val="100000"/>
              </a:lnSpc>
              <a:spcBef>
                <a:spcPts val="0"/>
              </a:spcBef>
              <a:spcAft>
                <a:spcPts val="0"/>
              </a:spcAft>
              <a:buClr>
                <a:schemeClr val="dk2"/>
              </a:buClr>
              <a:buSzPts val="1600"/>
              <a:buNone/>
              <a:defRPr sz="2133">
                <a:solidFill>
                  <a:schemeClr val="dk2"/>
                </a:solidFill>
              </a:defRPr>
            </a:lvl3pPr>
            <a:lvl4pPr lvl="3">
              <a:lnSpc>
                <a:spcPct val="100000"/>
              </a:lnSpc>
              <a:spcBef>
                <a:spcPts val="0"/>
              </a:spcBef>
              <a:spcAft>
                <a:spcPts val="0"/>
              </a:spcAft>
              <a:buClr>
                <a:schemeClr val="dk2"/>
              </a:buClr>
              <a:buSzPts val="1600"/>
              <a:buNone/>
              <a:defRPr sz="2133">
                <a:solidFill>
                  <a:schemeClr val="dk2"/>
                </a:solidFill>
              </a:defRPr>
            </a:lvl4pPr>
            <a:lvl5pPr lvl="4">
              <a:lnSpc>
                <a:spcPct val="100000"/>
              </a:lnSpc>
              <a:spcBef>
                <a:spcPts val="0"/>
              </a:spcBef>
              <a:spcAft>
                <a:spcPts val="0"/>
              </a:spcAft>
              <a:buClr>
                <a:schemeClr val="dk2"/>
              </a:buClr>
              <a:buSzPts val="1600"/>
              <a:buNone/>
              <a:defRPr sz="2133">
                <a:solidFill>
                  <a:schemeClr val="dk2"/>
                </a:solidFill>
              </a:defRPr>
            </a:lvl5pPr>
            <a:lvl6pPr lvl="5">
              <a:lnSpc>
                <a:spcPct val="100000"/>
              </a:lnSpc>
              <a:spcBef>
                <a:spcPts val="0"/>
              </a:spcBef>
              <a:spcAft>
                <a:spcPts val="0"/>
              </a:spcAft>
              <a:buClr>
                <a:schemeClr val="dk2"/>
              </a:buClr>
              <a:buSzPts val="1600"/>
              <a:buNone/>
              <a:defRPr sz="2133">
                <a:solidFill>
                  <a:schemeClr val="dk2"/>
                </a:solidFill>
              </a:defRPr>
            </a:lvl6pPr>
            <a:lvl7pPr lvl="6">
              <a:lnSpc>
                <a:spcPct val="100000"/>
              </a:lnSpc>
              <a:spcBef>
                <a:spcPts val="0"/>
              </a:spcBef>
              <a:spcAft>
                <a:spcPts val="0"/>
              </a:spcAft>
              <a:buClr>
                <a:schemeClr val="dk2"/>
              </a:buClr>
              <a:buSzPts val="1600"/>
              <a:buNone/>
              <a:defRPr sz="2133">
                <a:solidFill>
                  <a:schemeClr val="dk2"/>
                </a:solidFill>
              </a:defRPr>
            </a:lvl7pPr>
            <a:lvl8pPr lvl="7">
              <a:lnSpc>
                <a:spcPct val="100000"/>
              </a:lnSpc>
              <a:spcBef>
                <a:spcPts val="0"/>
              </a:spcBef>
              <a:spcAft>
                <a:spcPts val="0"/>
              </a:spcAft>
              <a:buClr>
                <a:schemeClr val="dk2"/>
              </a:buClr>
              <a:buSzPts val="1600"/>
              <a:buNone/>
              <a:defRPr sz="2133">
                <a:solidFill>
                  <a:schemeClr val="dk2"/>
                </a:solidFill>
              </a:defRPr>
            </a:lvl8pPr>
            <a:lvl9pPr lvl="8">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8" name="Google Shape;18;p3">
            <a:extLst>
              <a:ext uri="{C183D7F6-B498-43B3-948B-1728B52AA6E4}">
                <adec:decorative xmlns:adec="http://schemas.microsoft.com/office/drawing/2017/decorative" val="1"/>
              </a:ext>
            </a:extLst>
          </p:cNvPr>
          <p:cNvSpPr/>
          <p:nvPr/>
        </p:nvSpPr>
        <p:spPr>
          <a:xfrm>
            <a:off x="0" y="0"/>
            <a:ext cx="12192000" cy="6504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2" name="Google Shape;22;p3" descr="Vispero"/>
          <p:cNvPicPr preferRelativeResize="0"/>
          <p:nvPr/>
        </p:nvPicPr>
        <p:blipFill rotWithShape="1">
          <a:blip r:embed="rId2">
            <a:alphaModFix/>
          </a:blip>
          <a:srcRect t="7293" b="7302"/>
          <a:stretch/>
        </p:blipFill>
        <p:spPr>
          <a:xfrm>
            <a:off x="415601" y="159634"/>
            <a:ext cx="1351703" cy="374233"/>
          </a:xfrm>
          <a:prstGeom prst="rect">
            <a:avLst/>
          </a:prstGeom>
          <a:noFill/>
          <a:ln>
            <a:noFill/>
          </a:ln>
        </p:spPr>
      </p:pic>
      <p:sp>
        <p:nvSpPr>
          <p:cNvPr id="21" name="Google Shape;21;p3"/>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325662876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1" preserve="1" userDrawn="1">
  <p:cSld name="1_Title slide 1">
    <p:bg>
      <p:bgRef idx="1001">
        <a:schemeClr val="bg1"/>
      </p:bgRef>
    </p:bg>
    <p:spTree>
      <p:nvGrpSpPr>
        <p:cNvPr id="1" name="Shape 16"/>
        <p:cNvGrpSpPr/>
        <p:nvPr/>
      </p:nvGrpSpPr>
      <p:grpSpPr>
        <a:xfrm>
          <a:off x="0" y="0"/>
          <a:ext cx="0" cy="0"/>
          <a:chOff x="0" y="0"/>
          <a:chExt cx="0" cy="0"/>
        </a:xfrm>
      </p:grpSpPr>
      <p:pic>
        <p:nvPicPr>
          <p:cNvPr id="4" name="Picture 3">
            <a:extLst>
              <a:ext uri="{FF2B5EF4-FFF2-40B4-BE49-F238E27FC236}">
                <a16:creationId xmlns:a16="http://schemas.microsoft.com/office/drawing/2014/main" id="{2D7904CF-8867-2418-D4D7-6812CEFB3290}"/>
              </a:ext>
              <a:ext uri="{C183D7F6-B498-43B3-948B-1728B52AA6E4}">
                <adec:decorative xmlns:adec="http://schemas.microsoft.com/office/drawing/2017/decorative" val="1"/>
              </a:ext>
            </a:extLst>
          </p:cNvPr>
          <p:cNvPicPr>
            <a:picLocks noChangeAspect="1"/>
          </p:cNvPicPr>
          <p:nvPr userDrawn="1"/>
        </p:nvPicPr>
        <p:blipFill>
          <a:blip r:embed="rId2"/>
          <a:srcRect b="9798"/>
          <a:stretch>
            <a:fillRect/>
          </a:stretch>
        </p:blipFill>
        <p:spPr>
          <a:xfrm>
            <a:off x="0" y="650399"/>
            <a:ext cx="12192000" cy="6207535"/>
          </a:xfrm>
          <a:prstGeom prst="rect">
            <a:avLst/>
          </a:prstGeom>
        </p:spPr>
      </p:pic>
      <p:sp>
        <p:nvSpPr>
          <p:cNvPr id="3" name="Google Shape;131;p23" descr="Title">
            <a:extLst>
              <a:ext uri="{FF2B5EF4-FFF2-40B4-BE49-F238E27FC236}">
                <a16:creationId xmlns:a16="http://schemas.microsoft.com/office/drawing/2014/main" id="{33D1D69A-92BD-77D8-9B73-7DAF3C7E66F3}"/>
              </a:ext>
            </a:extLst>
          </p:cNvPr>
          <p:cNvSpPr txBox="1">
            <a:spLocks noGrp="1"/>
          </p:cNvSpPr>
          <p:nvPr>
            <p:ph type="title"/>
          </p:nvPr>
        </p:nvSpPr>
        <p:spPr>
          <a:xfrm>
            <a:off x="762000" y="2087105"/>
            <a:ext cx="7969600" cy="1341895"/>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56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20" name="Google Shape;20;p3" descr="Subtitle"/>
          <p:cNvSpPr txBox="1">
            <a:spLocks noGrp="1"/>
          </p:cNvSpPr>
          <p:nvPr>
            <p:ph type="subTitle" idx="1"/>
          </p:nvPr>
        </p:nvSpPr>
        <p:spPr>
          <a:xfrm>
            <a:off x="762000" y="3597615"/>
            <a:ext cx="5517600" cy="721600"/>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2133">
                <a:solidFill>
                  <a:schemeClr val="bg1"/>
                </a:solidFill>
              </a:defRPr>
            </a:lvl1pPr>
            <a:lvl2pPr lvl="1">
              <a:lnSpc>
                <a:spcPct val="100000"/>
              </a:lnSpc>
              <a:spcBef>
                <a:spcPts val="0"/>
              </a:spcBef>
              <a:spcAft>
                <a:spcPts val="0"/>
              </a:spcAft>
              <a:buClr>
                <a:schemeClr val="dk2"/>
              </a:buClr>
              <a:buSzPts val="1600"/>
              <a:buNone/>
              <a:defRPr sz="2133">
                <a:solidFill>
                  <a:schemeClr val="dk2"/>
                </a:solidFill>
              </a:defRPr>
            </a:lvl2pPr>
            <a:lvl3pPr lvl="2">
              <a:lnSpc>
                <a:spcPct val="100000"/>
              </a:lnSpc>
              <a:spcBef>
                <a:spcPts val="0"/>
              </a:spcBef>
              <a:spcAft>
                <a:spcPts val="0"/>
              </a:spcAft>
              <a:buClr>
                <a:schemeClr val="dk2"/>
              </a:buClr>
              <a:buSzPts val="1600"/>
              <a:buNone/>
              <a:defRPr sz="2133">
                <a:solidFill>
                  <a:schemeClr val="dk2"/>
                </a:solidFill>
              </a:defRPr>
            </a:lvl3pPr>
            <a:lvl4pPr lvl="3">
              <a:lnSpc>
                <a:spcPct val="100000"/>
              </a:lnSpc>
              <a:spcBef>
                <a:spcPts val="0"/>
              </a:spcBef>
              <a:spcAft>
                <a:spcPts val="0"/>
              </a:spcAft>
              <a:buClr>
                <a:schemeClr val="dk2"/>
              </a:buClr>
              <a:buSzPts val="1600"/>
              <a:buNone/>
              <a:defRPr sz="2133">
                <a:solidFill>
                  <a:schemeClr val="dk2"/>
                </a:solidFill>
              </a:defRPr>
            </a:lvl4pPr>
            <a:lvl5pPr lvl="4">
              <a:lnSpc>
                <a:spcPct val="100000"/>
              </a:lnSpc>
              <a:spcBef>
                <a:spcPts val="0"/>
              </a:spcBef>
              <a:spcAft>
                <a:spcPts val="0"/>
              </a:spcAft>
              <a:buClr>
                <a:schemeClr val="dk2"/>
              </a:buClr>
              <a:buSzPts val="1600"/>
              <a:buNone/>
              <a:defRPr sz="2133">
                <a:solidFill>
                  <a:schemeClr val="dk2"/>
                </a:solidFill>
              </a:defRPr>
            </a:lvl5pPr>
            <a:lvl6pPr lvl="5">
              <a:lnSpc>
                <a:spcPct val="100000"/>
              </a:lnSpc>
              <a:spcBef>
                <a:spcPts val="0"/>
              </a:spcBef>
              <a:spcAft>
                <a:spcPts val="0"/>
              </a:spcAft>
              <a:buClr>
                <a:schemeClr val="dk2"/>
              </a:buClr>
              <a:buSzPts val="1600"/>
              <a:buNone/>
              <a:defRPr sz="2133">
                <a:solidFill>
                  <a:schemeClr val="dk2"/>
                </a:solidFill>
              </a:defRPr>
            </a:lvl6pPr>
            <a:lvl7pPr lvl="6">
              <a:lnSpc>
                <a:spcPct val="100000"/>
              </a:lnSpc>
              <a:spcBef>
                <a:spcPts val="0"/>
              </a:spcBef>
              <a:spcAft>
                <a:spcPts val="0"/>
              </a:spcAft>
              <a:buClr>
                <a:schemeClr val="dk2"/>
              </a:buClr>
              <a:buSzPts val="1600"/>
              <a:buNone/>
              <a:defRPr sz="2133">
                <a:solidFill>
                  <a:schemeClr val="dk2"/>
                </a:solidFill>
              </a:defRPr>
            </a:lvl7pPr>
            <a:lvl8pPr lvl="7">
              <a:lnSpc>
                <a:spcPct val="100000"/>
              </a:lnSpc>
              <a:spcBef>
                <a:spcPts val="0"/>
              </a:spcBef>
              <a:spcAft>
                <a:spcPts val="0"/>
              </a:spcAft>
              <a:buClr>
                <a:schemeClr val="dk2"/>
              </a:buClr>
              <a:buSzPts val="1600"/>
              <a:buNone/>
              <a:defRPr sz="2133">
                <a:solidFill>
                  <a:schemeClr val="dk2"/>
                </a:solidFill>
              </a:defRPr>
            </a:lvl8pPr>
            <a:lvl9pPr lvl="8">
              <a:lnSpc>
                <a:spcPct val="100000"/>
              </a:lnSpc>
              <a:spcBef>
                <a:spcPts val="0"/>
              </a:spcBef>
              <a:spcAft>
                <a:spcPts val="0"/>
              </a:spcAft>
              <a:buClr>
                <a:schemeClr val="dk2"/>
              </a:buClr>
              <a:buSzPts val="1600"/>
              <a:buNone/>
              <a:defRPr sz="2133">
                <a:solidFill>
                  <a:schemeClr val="dk2"/>
                </a:solidFill>
              </a:defRPr>
            </a:lvl9pPr>
          </a:lstStyle>
          <a:p>
            <a:endParaRPr/>
          </a:p>
        </p:txBody>
      </p:sp>
      <p:pic>
        <p:nvPicPr>
          <p:cNvPr id="22" name="Google Shape;22;p3" descr="Vispero"/>
          <p:cNvPicPr preferRelativeResize="0"/>
          <p:nvPr/>
        </p:nvPicPr>
        <p:blipFill rotWithShape="1">
          <a:blip r:embed="rId3">
            <a:alphaModFix/>
          </a:blip>
          <a:srcRect t="7293" b="7302"/>
          <a:stretch/>
        </p:blipFill>
        <p:spPr>
          <a:xfrm>
            <a:off x="415601" y="159634"/>
            <a:ext cx="1351703" cy="374233"/>
          </a:xfrm>
          <a:prstGeom prst="rect">
            <a:avLst/>
          </a:prstGeom>
          <a:noFill/>
          <a:ln>
            <a:noFill/>
          </a:ln>
        </p:spPr>
      </p:pic>
      <p:sp>
        <p:nvSpPr>
          <p:cNvPr id="21" name="Google Shape;21;p3"/>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solidFill>
                  <a:schemeClr val="bg1"/>
                </a:solidFill>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bg1"/>
              </a:solidFill>
            </a:endParaRPr>
          </a:p>
        </p:txBody>
      </p:sp>
    </p:spTree>
    <p:extLst>
      <p:ext uri="{BB962C8B-B14F-4D97-AF65-F5344CB8AC3E}">
        <p14:creationId xmlns:p14="http://schemas.microsoft.com/office/powerpoint/2010/main" val="19375128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tro slide" preserve="1" userDrawn="1">
  <p:cSld name="Intro slide">
    <p:spTree>
      <p:nvGrpSpPr>
        <p:cNvPr id="1" name="Shape 36"/>
        <p:cNvGrpSpPr/>
        <p:nvPr/>
      </p:nvGrpSpPr>
      <p:grpSpPr>
        <a:xfrm>
          <a:off x="0" y="0"/>
          <a:ext cx="0" cy="0"/>
          <a:chOff x="0" y="0"/>
          <a:chExt cx="0" cy="0"/>
        </a:xfrm>
      </p:grpSpPr>
      <p:sp>
        <p:nvSpPr>
          <p:cNvPr id="39" name="Google Shape;39;p6" descr="Title"/>
          <p:cNvSpPr txBox="1">
            <a:spLocks noGrp="1"/>
          </p:cNvSpPr>
          <p:nvPr>
            <p:ph type="title"/>
          </p:nvPr>
        </p:nvSpPr>
        <p:spPr>
          <a:xfrm>
            <a:off x="762000" y="960000"/>
            <a:ext cx="10668000" cy="713600"/>
          </a:xfrm>
          <a:prstGeom prst="rect">
            <a:avLst/>
          </a:prstGeom>
        </p:spPr>
        <p:txBody>
          <a:bodyPr spcFirstLastPara="1" wrap="square" lIns="91440"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5" name="Google Shape;37;p6">
            <a:extLst>
              <a:ext uri="{FF2B5EF4-FFF2-40B4-BE49-F238E27FC236}">
                <a16:creationId xmlns:a16="http://schemas.microsoft.com/office/drawing/2014/main" id="{42601FE1-AF64-9864-F08A-AA38D6D4AAAE}"/>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rgbClr val="FBFA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Google Shape;38;p6" descr="Vispero">
            <a:extLst>
              <a:ext uri="{FF2B5EF4-FFF2-40B4-BE49-F238E27FC236}">
                <a16:creationId xmlns:a16="http://schemas.microsoft.com/office/drawing/2014/main" id="{A6C3D837-4D4B-9C36-9CCA-8E8F37B03AED}"/>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7" name="Google Shape;21;p3">
            <a:extLst>
              <a:ext uri="{FF2B5EF4-FFF2-40B4-BE49-F238E27FC236}">
                <a16:creationId xmlns:a16="http://schemas.microsoft.com/office/drawing/2014/main" id="{96191908-B424-ED6B-8F5D-FCF78F27CC96}"/>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32094887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tro slide" preserve="1" userDrawn="1">
  <p:cSld name="1_Intro slide">
    <p:spTree>
      <p:nvGrpSpPr>
        <p:cNvPr id="1" name="Shape 36"/>
        <p:cNvGrpSpPr/>
        <p:nvPr/>
      </p:nvGrpSpPr>
      <p:grpSpPr>
        <a:xfrm>
          <a:off x="0" y="0"/>
          <a:ext cx="0" cy="0"/>
          <a:chOff x="0" y="0"/>
          <a:chExt cx="0" cy="0"/>
        </a:xfrm>
      </p:grpSpPr>
      <p:sp>
        <p:nvSpPr>
          <p:cNvPr id="2" name="Google Shape;39;p6" descr="Title">
            <a:extLst>
              <a:ext uri="{FF2B5EF4-FFF2-40B4-BE49-F238E27FC236}">
                <a16:creationId xmlns:a16="http://schemas.microsoft.com/office/drawing/2014/main" id="{908F8B96-5D10-FC6B-E493-32F8AD2F285E}"/>
              </a:ext>
            </a:extLst>
          </p:cNvPr>
          <p:cNvSpPr txBox="1">
            <a:spLocks noGrp="1"/>
          </p:cNvSpPr>
          <p:nvPr>
            <p:ph type="title"/>
          </p:nvPr>
        </p:nvSpPr>
        <p:spPr>
          <a:xfrm>
            <a:off x="762000" y="650033"/>
            <a:ext cx="10668000" cy="713600"/>
          </a:xfrm>
          <a:prstGeom prst="rect">
            <a:avLst/>
          </a:prstGeom>
        </p:spPr>
        <p:txBody>
          <a:bodyPr spcFirstLastPara="1" wrap="square" lIns="91440"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3" name="Google Shape;20;p3" descr="Subtitle">
            <a:extLst>
              <a:ext uri="{FF2B5EF4-FFF2-40B4-BE49-F238E27FC236}">
                <a16:creationId xmlns:a16="http://schemas.microsoft.com/office/drawing/2014/main" id="{91F96EF2-4BBF-399E-C2BC-73DD2228A628}"/>
              </a:ext>
            </a:extLst>
          </p:cNvPr>
          <p:cNvSpPr txBox="1">
            <a:spLocks noGrp="1"/>
          </p:cNvSpPr>
          <p:nvPr>
            <p:ph type="subTitle" idx="13"/>
          </p:nvPr>
        </p:nvSpPr>
        <p:spPr>
          <a:xfrm>
            <a:off x="762000" y="1390968"/>
            <a:ext cx="5517600" cy="300032"/>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467">
                <a:solidFill>
                  <a:schemeClr val="accent1"/>
                </a:solidFill>
              </a:defRPr>
            </a:lvl1pPr>
            <a:lvl2pPr lvl="1">
              <a:lnSpc>
                <a:spcPct val="100000"/>
              </a:lnSpc>
              <a:spcBef>
                <a:spcPts val="0"/>
              </a:spcBef>
              <a:spcAft>
                <a:spcPts val="0"/>
              </a:spcAft>
              <a:buClr>
                <a:schemeClr val="dk2"/>
              </a:buClr>
              <a:buSzPts val="1600"/>
              <a:buNone/>
              <a:defRPr sz="2133">
                <a:solidFill>
                  <a:schemeClr val="dk2"/>
                </a:solidFill>
              </a:defRPr>
            </a:lvl2pPr>
            <a:lvl3pPr lvl="2">
              <a:lnSpc>
                <a:spcPct val="100000"/>
              </a:lnSpc>
              <a:spcBef>
                <a:spcPts val="0"/>
              </a:spcBef>
              <a:spcAft>
                <a:spcPts val="0"/>
              </a:spcAft>
              <a:buClr>
                <a:schemeClr val="dk2"/>
              </a:buClr>
              <a:buSzPts val="1600"/>
              <a:buNone/>
              <a:defRPr sz="2133">
                <a:solidFill>
                  <a:schemeClr val="dk2"/>
                </a:solidFill>
              </a:defRPr>
            </a:lvl3pPr>
            <a:lvl4pPr lvl="3">
              <a:lnSpc>
                <a:spcPct val="100000"/>
              </a:lnSpc>
              <a:spcBef>
                <a:spcPts val="0"/>
              </a:spcBef>
              <a:spcAft>
                <a:spcPts val="0"/>
              </a:spcAft>
              <a:buClr>
                <a:schemeClr val="dk2"/>
              </a:buClr>
              <a:buSzPts val="1600"/>
              <a:buNone/>
              <a:defRPr sz="2133">
                <a:solidFill>
                  <a:schemeClr val="dk2"/>
                </a:solidFill>
              </a:defRPr>
            </a:lvl4pPr>
            <a:lvl5pPr lvl="4">
              <a:lnSpc>
                <a:spcPct val="100000"/>
              </a:lnSpc>
              <a:spcBef>
                <a:spcPts val="0"/>
              </a:spcBef>
              <a:spcAft>
                <a:spcPts val="0"/>
              </a:spcAft>
              <a:buClr>
                <a:schemeClr val="dk2"/>
              </a:buClr>
              <a:buSzPts val="1600"/>
              <a:buNone/>
              <a:defRPr sz="2133">
                <a:solidFill>
                  <a:schemeClr val="dk2"/>
                </a:solidFill>
              </a:defRPr>
            </a:lvl5pPr>
            <a:lvl6pPr lvl="5">
              <a:lnSpc>
                <a:spcPct val="100000"/>
              </a:lnSpc>
              <a:spcBef>
                <a:spcPts val="0"/>
              </a:spcBef>
              <a:spcAft>
                <a:spcPts val="0"/>
              </a:spcAft>
              <a:buClr>
                <a:schemeClr val="dk2"/>
              </a:buClr>
              <a:buSzPts val="1600"/>
              <a:buNone/>
              <a:defRPr sz="2133">
                <a:solidFill>
                  <a:schemeClr val="dk2"/>
                </a:solidFill>
              </a:defRPr>
            </a:lvl6pPr>
            <a:lvl7pPr lvl="6">
              <a:lnSpc>
                <a:spcPct val="100000"/>
              </a:lnSpc>
              <a:spcBef>
                <a:spcPts val="0"/>
              </a:spcBef>
              <a:spcAft>
                <a:spcPts val="0"/>
              </a:spcAft>
              <a:buClr>
                <a:schemeClr val="dk2"/>
              </a:buClr>
              <a:buSzPts val="1600"/>
              <a:buNone/>
              <a:defRPr sz="2133">
                <a:solidFill>
                  <a:schemeClr val="dk2"/>
                </a:solidFill>
              </a:defRPr>
            </a:lvl7pPr>
            <a:lvl8pPr lvl="7">
              <a:lnSpc>
                <a:spcPct val="100000"/>
              </a:lnSpc>
              <a:spcBef>
                <a:spcPts val="0"/>
              </a:spcBef>
              <a:spcAft>
                <a:spcPts val="0"/>
              </a:spcAft>
              <a:buClr>
                <a:schemeClr val="dk2"/>
              </a:buClr>
              <a:buSzPts val="1600"/>
              <a:buNone/>
              <a:defRPr sz="2133">
                <a:solidFill>
                  <a:schemeClr val="dk2"/>
                </a:solidFill>
              </a:defRPr>
            </a:lvl8pPr>
            <a:lvl9pPr lvl="8">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5" name="Google Shape;37;p6">
            <a:extLst>
              <a:ext uri="{FF2B5EF4-FFF2-40B4-BE49-F238E27FC236}">
                <a16:creationId xmlns:a16="http://schemas.microsoft.com/office/drawing/2014/main" id="{42601FE1-AF64-9864-F08A-AA38D6D4AAAE}"/>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rgbClr val="FBFA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Google Shape;38;p6" descr="Vispero">
            <a:extLst>
              <a:ext uri="{FF2B5EF4-FFF2-40B4-BE49-F238E27FC236}">
                <a16:creationId xmlns:a16="http://schemas.microsoft.com/office/drawing/2014/main" id="{A6C3D837-4D4B-9C36-9CCA-8E8F37B03AED}"/>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7" name="Google Shape;21;p3">
            <a:extLst>
              <a:ext uri="{FF2B5EF4-FFF2-40B4-BE49-F238E27FC236}">
                <a16:creationId xmlns:a16="http://schemas.microsoft.com/office/drawing/2014/main" id="{96191908-B424-ED6B-8F5D-FCF78F27CC96}"/>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17860191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tro slide" preserve="1">
  <p:cSld name="1_Intro slide">
    <p:spTree>
      <p:nvGrpSpPr>
        <p:cNvPr id="1" name="Shape 36"/>
        <p:cNvGrpSpPr/>
        <p:nvPr/>
      </p:nvGrpSpPr>
      <p:grpSpPr>
        <a:xfrm>
          <a:off x="0" y="0"/>
          <a:ext cx="0" cy="0"/>
          <a:chOff x="0" y="0"/>
          <a:chExt cx="0" cy="0"/>
        </a:xfrm>
      </p:grpSpPr>
      <p:sp>
        <p:nvSpPr>
          <p:cNvPr id="39" name="Google Shape;39;p6" descr="Title"/>
          <p:cNvSpPr txBox="1">
            <a:spLocks noGrp="1"/>
          </p:cNvSpPr>
          <p:nvPr>
            <p:ph type="title"/>
          </p:nvPr>
        </p:nvSpPr>
        <p:spPr>
          <a:xfrm>
            <a:off x="762000" y="960000"/>
            <a:ext cx="106680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40" name="Google Shape;40;p6" descr="Content"/>
          <p:cNvSpPr txBox="1">
            <a:spLocks noGrp="1"/>
          </p:cNvSpPr>
          <p:nvPr>
            <p:ph type="body" idx="1" hasCustomPrompt="1"/>
          </p:nvPr>
        </p:nvSpPr>
        <p:spPr>
          <a:xfrm>
            <a:off x="762000" y="1973633"/>
            <a:ext cx="10668000" cy="3924367"/>
          </a:xfrm>
          <a:prstGeom prst="rect">
            <a:avLst/>
          </a:prstGeom>
        </p:spPr>
        <p:txBody>
          <a:bodyPr spcFirstLastPara="1" wrap="square" lIns="0" tIns="0" rIns="91425" bIns="91425" anchor="t" anchorCtr="0">
            <a:noAutofit/>
          </a:bodyPr>
          <a:lstStyle>
            <a:lvl1pPr marL="609585" lvl="0" indent="-414856">
              <a:spcBef>
                <a:spcPts val="0"/>
              </a:spcBef>
              <a:spcAft>
                <a:spcPts val="800"/>
              </a:spcAft>
              <a:buClr>
                <a:schemeClr val="tx1"/>
              </a:buClr>
              <a:buSzPct val="80000"/>
              <a:buChar char="●"/>
              <a:defRPr sz="1867" baseline="0">
                <a:solidFill>
                  <a:schemeClr val="bg2"/>
                </a:solidFill>
              </a:defRPr>
            </a:lvl1pPr>
            <a:lvl2pPr marL="1219170" lvl="1" indent="-397923">
              <a:spcBef>
                <a:spcPts val="0"/>
              </a:spcBef>
              <a:spcAft>
                <a:spcPts val="800"/>
              </a:spcAft>
              <a:buSzPts val="1100"/>
              <a:buChar char="○"/>
              <a:defRPr sz="1867" baseline="0">
                <a:solidFill>
                  <a:schemeClr val="bg2"/>
                </a:solidFill>
              </a:defRPr>
            </a:lvl2pPr>
            <a:lvl3pPr marL="1828754" lvl="2" indent="-397923">
              <a:spcBef>
                <a:spcPts val="1333"/>
              </a:spcBef>
              <a:spcAft>
                <a:spcPts val="0"/>
              </a:spcAft>
              <a:buSzPts val="1100"/>
              <a:buChar char="■"/>
              <a:defRPr/>
            </a:lvl3pPr>
            <a:lvl4pPr marL="2438339" lvl="3" indent="-397923">
              <a:spcBef>
                <a:spcPts val="1333"/>
              </a:spcBef>
              <a:spcAft>
                <a:spcPts val="0"/>
              </a:spcAft>
              <a:buSzPts val="1100"/>
              <a:buChar char="●"/>
              <a:defRPr/>
            </a:lvl4pPr>
            <a:lvl5pPr marL="3047924" lvl="4" indent="-397923">
              <a:spcBef>
                <a:spcPts val="1333"/>
              </a:spcBef>
              <a:spcAft>
                <a:spcPts val="0"/>
              </a:spcAft>
              <a:buSzPts val="1100"/>
              <a:buChar char="○"/>
              <a:defRPr/>
            </a:lvl5pPr>
            <a:lvl6pPr marL="3657509" lvl="5" indent="-397923">
              <a:spcBef>
                <a:spcPts val="1333"/>
              </a:spcBef>
              <a:spcAft>
                <a:spcPts val="0"/>
              </a:spcAft>
              <a:buSzPts val="1100"/>
              <a:buChar char="■"/>
              <a:defRPr/>
            </a:lvl6pPr>
            <a:lvl7pPr marL="4267093" lvl="6" indent="-397923">
              <a:spcBef>
                <a:spcPts val="1333"/>
              </a:spcBef>
              <a:spcAft>
                <a:spcPts val="0"/>
              </a:spcAft>
              <a:buSzPts val="1100"/>
              <a:buChar char="●"/>
              <a:defRPr/>
            </a:lvl7pPr>
            <a:lvl8pPr marL="4876678" lvl="7" indent="-397923">
              <a:spcBef>
                <a:spcPts val="1333"/>
              </a:spcBef>
              <a:spcAft>
                <a:spcPts val="0"/>
              </a:spcAft>
              <a:buSzPts val="1100"/>
              <a:buChar char="○"/>
              <a:defRPr/>
            </a:lvl8pPr>
            <a:lvl9pPr marL="5486263" lvl="8" indent="-397923">
              <a:spcBef>
                <a:spcPts val="1333"/>
              </a:spcBef>
              <a:spcAft>
                <a:spcPts val="1333"/>
              </a:spcAft>
              <a:buSzPts val="1100"/>
              <a:buChar char="■"/>
              <a:defRPr/>
            </a:lvl9pPr>
          </a:lstStyle>
          <a:p>
            <a:r>
              <a:rPr lang="en-GB"/>
              <a:t>Main content</a:t>
            </a:r>
          </a:p>
          <a:p>
            <a:pPr lvl="1"/>
            <a:r>
              <a:rPr lang="en-GB"/>
              <a:t>Sub content</a:t>
            </a:r>
          </a:p>
          <a:p>
            <a:pPr lvl="1"/>
            <a:endParaRPr/>
          </a:p>
        </p:txBody>
      </p:sp>
      <p:sp>
        <p:nvSpPr>
          <p:cNvPr id="5" name="Google Shape;37;p6">
            <a:extLst>
              <a:ext uri="{FF2B5EF4-FFF2-40B4-BE49-F238E27FC236}">
                <a16:creationId xmlns:a16="http://schemas.microsoft.com/office/drawing/2014/main" id="{4D460018-695A-67C3-BA8A-81B3772E20AB}"/>
              </a:ext>
              <a:ext uri="{C183D7F6-B498-43B3-948B-1728B52AA6E4}">
                <adec:decorative xmlns:adec="http://schemas.microsoft.com/office/drawing/2017/decorative" val="1"/>
              </a:ext>
            </a:extLst>
          </p:cNvPr>
          <p:cNvSpPr/>
          <p:nvPr userDrawn="1"/>
        </p:nvSpPr>
        <p:spPr>
          <a:xfrm>
            <a:off x="0" y="6207533"/>
            <a:ext cx="12192000" cy="650400"/>
          </a:xfrm>
          <a:prstGeom prst="rect">
            <a:avLst/>
          </a:prstGeom>
          <a:solidFill>
            <a:srgbClr val="FBFA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Google Shape;38;p6" descr="Vispero">
            <a:extLst>
              <a:ext uri="{FF2B5EF4-FFF2-40B4-BE49-F238E27FC236}">
                <a16:creationId xmlns:a16="http://schemas.microsoft.com/office/drawing/2014/main" id="{AF1431FC-D9A0-2223-FA71-59F8DCC8C4F4}"/>
              </a:ext>
            </a:extLst>
          </p:cNvPr>
          <p:cNvPicPr preferRelativeResize="0"/>
          <p:nvPr userDrawn="1"/>
        </p:nvPicPr>
        <p:blipFill rotWithShape="1">
          <a:blip r:embed="rId2">
            <a:alphaModFix/>
          </a:blip>
          <a:srcRect t="7293" b="7302"/>
          <a:stretch/>
        </p:blipFill>
        <p:spPr>
          <a:xfrm>
            <a:off x="415601" y="6367168"/>
            <a:ext cx="1351703" cy="374233"/>
          </a:xfrm>
          <a:prstGeom prst="rect">
            <a:avLst/>
          </a:prstGeom>
          <a:noFill/>
          <a:ln>
            <a:noFill/>
          </a:ln>
        </p:spPr>
      </p:pic>
      <p:sp>
        <p:nvSpPr>
          <p:cNvPr id="7" name="Google Shape;21;p3">
            <a:extLst>
              <a:ext uri="{FF2B5EF4-FFF2-40B4-BE49-F238E27FC236}">
                <a16:creationId xmlns:a16="http://schemas.microsoft.com/office/drawing/2014/main" id="{50E21B69-65FC-12AE-C25F-ACD3F1E39AE4}"/>
              </a:ext>
            </a:extLst>
          </p:cNvPr>
          <p:cNvSpPr txBox="1">
            <a:spLocks noGrp="1"/>
          </p:cNvSpPr>
          <p:nvPr>
            <p:ph type="sldNum" idx="12"/>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26344349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descr="Title"/>
          <p:cNvSpPr txBox="1">
            <a:spLocks noGrp="1"/>
          </p:cNvSpPr>
          <p:nvPr>
            <p:ph type="title"/>
          </p:nvPr>
        </p:nvSpPr>
        <p:spPr>
          <a:xfrm>
            <a:off x="762000" y="593367"/>
            <a:ext cx="10668000" cy="763600"/>
          </a:xfrm>
          <a:prstGeom prst="rect">
            <a:avLst/>
          </a:prstGeom>
          <a:noFill/>
          <a:ln>
            <a:noFill/>
          </a:ln>
        </p:spPr>
        <p:txBody>
          <a:bodyPr spcFirstLastPara="1" wrap="square" lIns="0" tIns="91425" rIns="91425" bIns="91425" anchor="t" anchorCtr="0">
            <a:noAutofit/>
          </a:bodyPr>
          <a:lstStyle>
            <a:lvl1pPr lvl="0">
              <a:spcBef>
                <a:spcPts val="0"/>
              </a:spcBef>
              <a:spcAft>
                <a:spcPts val="0"/>
              </a:spcAft>
              <a:buSzPts val="2800"/>
              <a:buFont typeface="Figtree"/>
              <a:buNone/>
              <a:defRPr sz="2800" b="1">
                <a:latin typeface="Figtree"/>
                <a:ea typeface="Figtree"/>
                <a:cs typeface="Figtree"/>
                <a:sym typeface="Figtree"/>
              </a:defRPr>
            </a:lvl1pPr>
            <a:lvl2pPr lvl="1">
              <a:spcBef>
                <a:spcPts val="0"/>
              </a:spcBef>
              <a:spcAft>
                <a:spcPts val="0"/>
              </a:spcAft>
              <a:buSzPts val="2800"/>
              <a:buFont typeface="Figtree"/>
              <a:buNone/>
              <a:defRPr sz="2800" b="1">
                <a:latin typeface="Figtree"/>
                <a:ea typeface="Figtree"/>
                <a:cs typeface="Figtree"/>
                <a:sym typeface="Figtree"/>
              </a:defRPr>
            </a:lvl2pPr>
            <a:lvl3pPr lvl="2">
              <a:spcBef>
                <a:spcPts val="0"/>
              </a:spcBef>
              <a:spcAft>
                <a:spcPts val="0"/>
              </a:spcAft>
              <a:buSzPts val="2800"/>
              <a:buFont typeface="Figtree"/>
              <a:buNone/>
              <a:defRPr sz="2800" b="1">
                <a:latin typeface="Figtree"/>
                <a:ea typeface="Figtree"/>
                <a:cs typeface="Figtree"/>
                <a:sym typeface="Figtree"/>
              </a:defRPr>
            </a:lvl3pPr>
            <a:lvl4pPr lvl="3">
              <a:spcBef>
                <a:spcPts val="0"/>
              </a:spcBef>
              <a:spcAft>
                <a:spcPts val="0"/>
              </a:spcAft>
              <a:buSzPts val="2800"/>
              <a:buFont typeface="Figtree"/>
              <a:buNone/>
              <a:defRPr sz="2800" b="1">
                <a:latin typeface="Figtree"/>
                <a:ea typeface="Figtree"/>
                <a:cs typeface="Figtree"/>
                <a:sym typeface="Figtree"/>
              </a:defRPr>
            </a:lvl4pPr>
            <a:lvl5pPr lvl="4">
              <a:spcBef>
                <a:spcPts val="0"/>
              </a:spcBef>
              <a:spcAft>
                <a:spcPts val="0"/>
              </a:spcAft>
              <a:buSzPts val="2800"/>
              <a:buFont typeface="Figtree"/>
              <a:buNone/>
              <a:defRPr sz="2800" b="1">
                <a:latin typeface="Figtree"/>
                <a:ea typeface="Figtree"/>
                <a:cs typeface="Figtree"/>
                <a:sym typeface="Figtree"/>
              </a:defRPr>
            </a:lvl5pPr>
            <a:lvl6pPr lvl="5">
              <a:spcBef>
                <a:spcPts val="0"/>
              </a:spcBef>
              <a:spcAft>
                <a:spcPts val="0"/>
              </a:spcAft>
              <a:buSzPts val="2800"/>
              <a:buFont typeface="Figtree"/>
              <a:buNone/>
              <a:defRPr sz="2800" b="1">
                <a:latin typeface="Figtree"/>
                <a:ea typeface="Figtree"/>
                <a:cs typeface="Figtree"/>
                <a:sym typeface="Figtree"/>
              </a:defRPr>
            </a:lvl6pPr>
            <a:lvl7pPr lvl="6">
              <a:spcBef>
                <a:spcPts val="0"/>
              </a:spcBef>
              <a:spcAft>
                <a:spcPts val="0"/>
              </a:spcAft>
              <a:buSzPts val="2800"/>
              <a:buFont typeface="Figtree"/>
              <a:buNone/>
              <a:defRPr sz="2800" b="1">
                <a:latin typeface="Figtree"/>
                <a:ea typeface="Figtree"/>
                <a:cs typeface="Figtree"/>
                <a:sym typeface="Figtree"/>
              </a:defRPr>
            </a:lvl7pPr>
            <a:lvl8pPr lvl="7">
              <a:spcBef>
                <a:spcPts val="0"/>
              </a:spcBef>
              <a:spcAft>
                <a:spcPts val="0"/>
              </a:spcAft>
              <a:buSzPts val="2800"/>
              <a:buFont typeface="Figtree"/>
              <a:buNone/>
              <a:defRPr sz="2800" b="1">
                <a:latin typeface="Figtree"/>
                <a:ea typeface="Figtree"/>
                <a:cs typeface="Figtree"/>
                <a:sym typeface="Figtree"/>
              </a:defRPr>
            </a:lvl8pPr>
            <a:lvl9pPr lvl="8">
              <a:spcBef>
                <a:spcPts val="0"/>
              </a:spcBef>
              <a:spcAft>
                <a:spcPts val="0"/>
              </a:spcAft>
              <a:buSzPts val="2800"/>
              <a:buFont typeface="Figtree"/>
              <a:buNone/>
              <a:defRPr sz="2800" b="1">
                <a:latin typeface="Figtree"/>
                <a:ea typeface="Figtree"/>
                <a:cs typeface="Figtree"/>
                <a:sym typeface="Figtree"/>
              </a:defRPr>
            </a:lvl9pPr>
          </a:lstStyle>
          <a:p>
            <a:endParaRPr/>
          </a:p>
        </p:txBody>
      </p:sp>
      <p:sp>
        <p:nvSpPr>
          <p:cNvPr id="7" name="Google Shape;7;p1" descr="Content"/>
          <p:cNvSpPr txBox="1">
            <a:spLocks noGrp="1"/>
          </p:cNvSpPr>
          <p:nvPr>
            <p:ph type="body" idx="1"/>
          </p:nvPr>
        </p:nvSpPr>
        <p:spPr>
          <a:xfrm>
            <a:off x="762000" y="1536633"/>
            <a:ext cx="10668000" cy="4555200"/>
          </a:xfrm>
          <a:prstGeom prst="rect">
            <a:avLst/>
          </a:prstGeom>
          <a:noFill/>
          <a:ln>
            <a:noFill/>
          </a:ln>
        </p:spPr>
        <p:txBody>
          <a:bodyPr spcFirstLastPara="1" wrap="square" lIns="0" tIns="91425" rIns="91425" bIns="91425" anchor="t" anchorCtr="0">
            <a:noAutofit/>
          </a:bodyPr>
          <a:lstStyle>
            <a:lvl1pPr marL="457200" lvl="0" indent="-311150">
              <a:lnSpc>
                <a:spcPct val="100000"/>
              </a:lnSpc>
              <a:spcBef>
                <a:spcPts val="0"/>
              </a:spcBef>
              <a:spcAft>
                <a:spcPts val="0"/>
              </a:spcAft>
              <a:buClr>
                <a:schemeClr val="accent1"/>
              </a:buClr>
              <a:buSzPts val="1300"/>
              <a:buFont typeface="Figtree"/>
              <a:buChar char="●"/>
              <a:defRPr sz="1300">
                <a:solidFill>
                  <a:schemeClr val="accent1"/>
                </a:solidFill>
                <a:latin typeface="Figtree"/>
                <a:ea typeface="Figtree"/>
                <a:cs typeface="Figtree"/>
                <a:sym typeface="Figtree"/>
              </a:defRPr>
            </a:lvl1pPr>
            <a:lvl2pPr marL="914400" lvl="1" indent="-298450">
              <a:lnSpc>
                <a:spcPct val="100000"/>
              </a:lnSpc>
              <a:spcBef>
                <a:spcPts val="1000"/>
              </a:spcBef>
              <a:spcAft>
                <a:spcPts val="0"/>
              </a:spcAft>
              <a:buClr>
                <a:schemeClr val="accent1"/>
              </a:buClr>
              <a:buSzPts val="1100"/>
              <a:buFont typeface="Figtree"/>
              <a:buChar char="○"/>
              <a:defRPr sz="1100">
                <a:solidFill>
                  <a:schemeClr val="accent1"/>
                </a:solidFill>
                <a:latin typeface="Figtree"/>
                <a:ea typeface="Figtree"/>
                <a:cs typeface="Figtree"/>
                <a:sym typeface="Figtree"/>
              </a:defRPr>
            </a:lvl2pPr>
            <a:lvl3pPr marL="1371600" lvl="2" indent="-298450">
              <a:lnSpc>
                <a:spcPct val="100000"/>
              </a:lnSpc>
              <a:spcBef>
                <a:spcPts val="1000"/>
              </a:spcBef>
              <a:spcAft>
                <a:spcPts val="0"/>
              </a:spcAft>
              <a:buClr>
                <a:schemeClr val="accent1"/>
              </a:buClr>
              <a:buSzPts val="1100"/>
              <a:buFont typeface="Figtree"/>
              <a:buChar char="■"/>
              <a:defRPr sz="1100">
                <a:solidFill>
                  <a:schemeClr val="accent1"/>
                </a:solidFill>
                <a:latin typeface="Figtree"/>
                <a:ea typeface="Figtree"/>
                <a:cs typeface="Figtree"/>
                <a:sym typeface="Figtree"/>
              </a:defRPr>
            </a:lvl3pPr>
            <a:lvl4pPr marL="1828800" lvl="3" indent="-298450">
              <a:lnSpc>
                <a:spcPct val="100000"/>
              </a:lnSpc>
              <a:spcBef>
                <a:spcPts val="1000"/>
              </a:spcBef>
              <a:spcAft>
                <a:spcPts val="0"/>
              </a:spcAft>
              <a:buClr>
                <a:schemeClr val="accent1"/>
              </a:buClr>
              <a:buSzPts val="1100"/>
              <a:buFont typeface="Figtree"/>
              <a:buChar char="●"/>
              <a:defRPr sz="1100">
                <a:solidFill>
                  <a:schemeClr val="accent1"/>
                </a:solidFill>
                <a:latin typeface="Figtree"/>
                <a:ea typeface="Figtree"/>
                <a:cs typeface="Figtree"/>
                <a:sym typeface="Figtree"/>
              </a:defRPr>
            </a:lvl4pPr>
            <a:lvl5pPr marL="2286000" lvl="4" indent="-298450">
              <a:lnSpc>
                <a:spcPct val="100000"/>
              </a:lnSpc>
              <a:spcBef>
                <a:spcPts val="1000"/>
              </a:spcBef>
              <a:spcAft>
                <a:spcPts val="0"/>
              </a:spcAft>
              <a:buClr>
                <a:schemeClr val="accent1"/>
              </a:buClr>
              <a:buSzPts val="1100"/>
              <a:buFont typeface="Figtree"/>
              <a:buChar char="○"/>
              <a:defRPr sz="1100">
                <a:solidFill>
                  <a:schemeClr val="accent1"/>
                </a:solidFill>
                <a:latin typeface="Figtree"/>
                <a:ea typeface="Figtree"/>
                <a:cs typeface="Figtree"/>
                <a:sym typeface="Figtree"/>
              </a:defRPr>
            </a:lvl5pPr>
            <a:lvl6pPr marL="2743200" lvl="5" indent="-298450">
              <a:lnSpc>
                <a:spcPct val="100000"/>
              </a:lnSpc>
              <a:spcBef>
                <a:spcPts val="1000"/>
              </a:spcBef>
              <a:spcAft>
                <a:spcPts val="0"/>
              </a:spcAft>
              <a:buClr>
                <a:schemeClr val="accent1"/>
              </a:buClr>
              <a:buSzPts val="1100"/>
              <a:buFont typeface="Figtree"/>
              <a:buChar char="■"/>
              <a:defRPr sz="1100">
                <a:solidFill>
                  <a:schemeClr val="accent1"/>
                </a:solidFill>
                <a:latin typeface="Figtree"/>
                <a:ea typeface="Figtree"/>
                <a:cs typeface="Figtree"/>
                <a:sym typeface="Figtree"/>
              </a:defRPr>
            </a:lvl6pPr>
            <a:lvl7pPr marL="3200400" lvl="6" indent="-298450">
              <a:lnSpc>
                <a:spcPct val="100000"/>
              </a:lnSpc>
              <a:spcBef>
                <a:spcPts val="1000"/>
              </a:spcBef>
              <a:spcAft>
                <a:spcPts val="0"/>
              </a:spcAft>
              <a:buClr>
                <a:schemeClr val="accent1"/>
              </a:buClr>
              <a:buSzPts val="1100"/>
              <a:buFont typeface="Figtree"/>
              <a:buChar char="●"/>
              <a:defRPr sz="1100">
                <a:solidFill>
                  <a:schemeClr val="accent1"/>
                </a:solidFill>
                <a:latin typeface="Figtree"/>
                <a:ea typeface="Figtree"/>
                <a:cs typeface="Figtree"/>
                <a:sym typeface="Figtree"/>
              </a:defRPr>
            </a:lvl7pPr>
            <a:lvl8pPr marL="3657600" lvl="7" indent="-298450">
              <a:lnSpc>
                <a:spcPct val="100000"/>
              </a:lnSpc>
              <a:spcBef>
                <a:spcPts val="1000"/>
              </a:spcBef>
              <a:spcAft>
                <a:spcPts val="0"/>
              </a:spcAft>
              <a:buClr>
                <a:schemeClr val="accent1"/>
              </a:buClr>
              <a:buSzPts val="1100"/>
              <a:buFont typeface="Figtree"/>
              <a:buChar char="○"/>
              <a:defRPr sz="1100">
                <a:solidFill>
                  <a:schemeClr val="accent1"/>
                </a:solidFill>
                <a:latin typeface="Figtree"/>
                <a:ea typeface="Figtree"/>
                <a:cs typeface="Figtree"/>
                <a:sym typeface="Figtree"/>
              </a:defRPr>
            </a:lvl8pPr>
            <a:lvl9pPr marL="4114800" lvl="8" indent="-298450">
              <a:lnSpc>
                <a:spcPct val="100000"/>
              </a:lnSpc>
              <a:spcBef>
                <a:spcPts val="1000"/>
              </a:spcBef>
              <a:spcAft>
                <a:spcPts val="1000"/>
              </a:spcAft>
              <a:buClr>
                <a:schemeClr val="accent1"/>
              </a:buClr>
              <a:buSzPts val="1100"/>
              <a:buFont typeface="Figtree"/>
              <a:buChar char="■"/>
              <a:defRPr sz="1100">
                <a:solidFill>
                  <a:schemeClr val="accent1"/>
                </a:solidFill>
                <a:latin typeface="Figtree"/>
                <a:ea typeface="Figtree"/>
                <a:cs typeface="Figtree"/>
                <a:sym typeface="Figtree"/>
              </a:defRPr>
            </a:lvl9pPr>
          </a:lstStyle>
          <a:p>
            <a:endParaRPr/>
          </a:p>
        </p:txBody>
      </p:sp>
      <p:sp>
        <p:nvSpPr>
          <p:cNvPr id="2" name="Google Shape;21;p3">
            <a:extLst>
              <a:ext uri="{FF2B5EF4-FFF2-40B4-BE49-F238E27FC236}">
                <a16:creationId xmlns:a16="http://schemas.microsoft.com/office/drawing/2014/main" id="{D392DAAC-23AC-EAB0-3C88-0E80D853F2AA}"/>
              </a:ext>
            </a:extLst>
          </p:cNvPr>
          <p:cNvSpPr txBox="1">
            <a:spLocks noGrp="1"/>
          </p:cNvSpPr>
          <p:nvPr>
            <p:ph type="sldNum" idx="4"/>
          </p:nvPr>
        </p:nvSpPr>
        <p:spPr>
          <a:xfrm>
            <a:off x="11430000" y="6333135"/>
            <a:ext cx="460640" cy="524800"/>
          </a:xfrm>
          <a:prstGeom prst="rect">
            <a:avLst/>
          </a:prstGeom>
        </p:spPr>
        <p:txBody>
          <a:bodyPr spcFirstLastPara="1" wrap="square" lIns="91425" tIns="91425" rIns="91425" bIns="91425" anchor="ctr" anchorCtr="0">
            <a:noAutofit/>
          </a:bodyPr>
          <a:lstStyle>
            <a:lvl1pPr lvl="0">
              <a:buNone/>
              <a:defRPr sz="12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1200"/>
          </a:p>
        </p:txBody>
      </p:sp>
    </p:spTree>
    <p:extLst>
      <p:ext uri="{BB962C8B-B14F-4D97-AF65-F5344CB8AC3E}">
        <p14:creationId xmlns:p14="http://schemas.microsoft.com/office/powerpoint/2010/main" val="34609211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609585" marR="0" lvl="0" indent="-414856" algn="l" defTabSz="304792" rtl="0">
        <a:lnSpc>
          <a:spcPct val="100000"/>
        </a:lnSpc>
        <a:spcBef>
          <a:spcPts val="0"/>
        </a:spcBef>
        <a:spcAft>
          <a:spcPts val="533"/>
        </a:spcAft>
        <a:buClr>
          <a:schemeClr val="tx1"/>
        </a:buClr>
        <a:buSzPct val="80000"/>
        <a:buFont typeface="Arial" panose="020B0604020202020204" pitchFamily="34" charset="0"/>
        <a:buChar char="•"/>
        <a:defRPr sz="2000" b="0" i="0" u="none" strike="noStrike" cap="none" dirty="0">
          <a:solidFill>
            <a:schemeClr val="tx1"/>
          </a:solidFill>
          <a:latin typeface="Figtree"/>
          <a:ea typeface="Figtree"/>
          <a:cs typeface="Arial"/>
          <a:sym typeface="Figtree"/>
        </a:defRPr>
      </a:lvl1pPr>
      <a:lvl2pPr marL="1219170" marR="0" lvl="1" indent="-397923" algn="l" rtl="0">
        <a:lnSpc>
          <a:spcPct val="100000"/>
        </a:lnSpc>
        <a:spcBef>
          <a:spcPts val="0"/>
        </a:spcBef>
        <a:spcAft>
          <a:spcPts val="0"/>
        </a:spcAft>
        <a:buClr>
          <a:schemeClr val="bg2"/>
        </a:buClr>
        <a:buSzPct val="80000"/>
        <a:buFont typeface="Arial" panose="020B0604020202020204" pitchFamily="34" charset="0"/>
        <a:buChar char="•"/>
        <a:defRPr sz="1733" b="0" i="0" u="none" strike="noStrike" cap="none">
          <a:solidFill>
            <a:srgbClr val="000000"/>
          </a:solidFill>
          <a:latin typeface="Arial"/>
          <a:ea typeface="Arial"/>
          <a:cs typeface="Arial"/>
          <a:sym typeface="Arial"/>
        </a:defRPr>
      </a:lvl2pPr>
      <a:lvl3pPr marL="1828754" marR="0" lvl="2" indent="-397923" algn="l" rtl="0">
        <a:lnSpc>
          <a:spcPct val="100000"/>
        </a:lnSpc>
        <a:spcBef>
          <a:spcPts val="0"/>
        </a:spcBef>
        <a:spcAft>
          <a:spcPts val="0"/>
        </a:spcAft>
        <a:buClr>
          <a:schemeClr val="bg2"/>
        </a:buClr>
        <a:buSzPct val="80000"/>
        <a:buFont typeface="Arial" panose="020B0604020202020204" pitchFamily="34" charset="0"/>
        <a:buChar char="•"/>
        <a:defRPr sz="17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360">
          <p15:clr>
            <a:srgbClr val="F26B43"/>
          </p15:clr>
        </p15:guide>
        <p15:guide id="3" pos="54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_MZOY0hVd4A"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49.jpe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hyperlink" Target="https://youtube.com/shorts/WxLYBPK_vs4"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81.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hyperlink" Target="https://youtube.com/shorts/cev7EJgzLzE" TargetMode="External"/><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91.pn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94.pn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image" Target="../media/image97.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3" Type="http://schemas.openxmlformats.org/officeDocument/2006/relationships/hyperlink" Target="https://youtube.com/shorts/eScJ7dfjmoc" TargetMode="Externa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114.png"/></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image" Target="../media/image121.png"/><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68.xml.rels><?xml version="1.0" encoding="UTF-8" standalone="yes"?>
<Relationships xmlns="http://schemas.openxmlformats.org/package/2006/relationships"><Relationship Id="rId3" Type="http://schemas.openxmlformats.org/officeDocument/2006/relationships/hyperlink" Target="https://youtube.com/shorts/cGY-B1NLaSI" TargetMode="External"/><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125.png"/></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knowbility.org/instructors/wesley-estes&#8203;" TargetMode="External"/><Relationship Id="rId7"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hyperlink" Target="https://knowbility.org/instructors/rachele-ditullio" TargetMode="External"/><Relationship Id="rId4" Type="http://schemas.openxmlformats.org/officeDocument/2006/relationships/hyperlink" Target="https://www.linkedin.com/in/wesleyeste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49B954A-D784-492A-209C-D578CB6848D3}"/>
              </a:ext>
            </a:extLst>
          </p:cNvPr>
          <p:cNvSpPr txBox="1">
            <a:spLocks noGrp="1"/>
          </p:cNvSpPr>
          <p:nvPr>
            <p:ph type="title" idx="4294967295"/>
          </p:nvPr>
        </p:nvSpPr>
        <p:spPr>
          <a:xfrm>
            <a:off x="762000" y="255564"/>
            <a:ext cx="10668000" cy="69816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1pPr>
            <a:lvl2pPr marR="0" lvl="1"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2pPr>
            <a:lvl3pPr marR="0" lvl="2"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3pPr>
            <a:lvl4pPr marR="0" lvl="3"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4pPr>
            <a:lvl5pPr marR="0" lvl="4"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5pPr>
            <a:lvl6pPr marR="0" lvl="5"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6pPr>
            <a:lvl7pPr marR="0" lvl="6"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7pPr>
            <a:lvl8pPr marR="0" lvl="7"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8pPr>
            <a:lvl9pPr marR="0" lvl="8"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9pPr>
          </a:lstStyle>
          <a:p>
            <a:pPr marL="0" marR="0" lvl="0" indent="0" algn="l" defTabSz="914400" rtl="0" eaLnBrk="1" fontAlgn="auto" latinLnBrk="0" hangingPunct="1">
              <a:lnSpc>
                <a:spcPct val="100000"/>
              </a:lnSpc>
              <a:spcBef>
                <a:spcPts val="0"/>
              </a:spcBef>
              <a:spcAft>
                <a:spcPts val="0"/>
              </a:spcAft>
              <a:buClr>
                <a:schemeClr val="dk2"/>
              </a:buClr>
              <a:buSzPts val="2600"/>
              <a:buFont typeface="Figtree"/>
              <a:buNone/>
              <a:tabLst/>
              <a:defRPr/>
            </a:pPr>
            <a:r>
              <a:rPr kumimoji="0" lang="en-US" sz="4800" b="1" i="0" u="none" strike="noStrike" kern="0" cap="none" spc="0" normalizeH="0" baseline="0" noProof="0" dirty="0">
                <a:ln>
                  <a:noFill/>
                </a:ln>
                <a:solidFill>
                  <a:schemeClr val="dk2"/>
                </a:solidFill>
                <a:effectLst/>
                <a:uLnTx/>
                <a:uFillTx/>
                <a:latin typeface="Figtree"/>
                <a:ea typeface="Figtree"/>
                <a:cs typeface="Figtree"/>
                <a:sym typeface="Figtree"/>
              </a:rPr>
              <a:t>The WHAT, HOW, &amp; WHY of Accessibility</a:t>
            </a:r>
            <a:endParaRPr kumimoji="0" lang="en-US" sz="4400" b="0" i="0" u="none" strike="noStrike" kern="0" cap="none" spc="0" normalizeH="0" baseline="0" noProof="0" dirty="0">
              <a:ln>
                <a:noFill/>
              </a:ln>
              <a:solidFill>
                <a:schemeClr val="dk2"/>
              </a:solidFill>
              <a:effectLst/>
              <a:uLnTx/>
              <a:uFillTx/>
              <a:latin typeface="Figtree"/>
              <a:ea typeface="Figtree"/>
              <a:cs typeface="Figtree"/>
              <a:sym typeface="Figtree"/>
            </a:endParaRPr>
          </a:p>
        </p:txBody>
      </p:sp>
      <p:pic>
        <p:nvPicPr>
          <p:cNvPr id="7" name="Picture 6" descr="Vispero Logo">
            <a:extLst>
              <a:ext uri="{FF2B5EF4-FFF2-40B4-BE49-F238E27FC236}">
                <a16:creationId xmlns:a16="http://schemas.microsoft.com/office/drawing/2014/main" id="{E7D4F5AC-820D-CC7C-1ECA-6581E4F9E2F1}"/>
              </a:ext>
            </a:extLst>
          </p:cNvPr>
          <p:cNvPicPr>
            <a:picLocks noChangeAspect="1"/>
          </p:cNvPicPr>
          <p:nvPr/>
        </p:nvPicPr>
        <p:blipFill>
          <a:blip r:embed="rId2"/>
          <a:stretch>
            <a:fillRect/>
          </a:stretch>
        </p:blipFill>
        <p:spPr>
          <a:xfrm>
            <a:off x="762000" y="1134497"/>
            <a:ext cx="5244041" cy="3505932"/>
          </a:xfrm>
          <a:prstGeom prst="rect">
            <a:avLst/>
          </a:prstGeom>
        </p:spPr>
      </p:pic>
      <p:pic>
        <p:nvPicPr>
          <p:cNvPr id="9" name="Picture 8" descr="Wesley Estes - Headshot">
            <a:extLst>
              <a:ext uri="{FF2B5EF4-FFF2-40B4-BE49-F238E27FC236}">
                <a16:creationId xmlns:a16="http://schemas.microsoft.com/office/drawing/2014/main" id="{E40DF663-8EE8-CF78-AF50-B8037AB46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360" y="1307685"/>
            <a:ext cx="2583771" cy="2583771"/>
          </a:xfrm>
          <a:prstGeom prst="flowChartConnector">
            <a:avLst/>
          </a:prstGeom>
        </p:spPr>
      </p:pic>
      <p:pic>
        <p:nvPicPr>
          <p:cNvPr id="5" name="Picture 4" descr="Citizens logo">
            <a:extLst>
              <a:ext uri="{FF2B5EF4-FFF2-40B4-BE49-F238E27FC236}">
                <a16:creationId xmlns:a16="http://schemas.microsoft.com/office/drawing/2014/main" id="{863E625F-3B1C-DAC2-5858-1E84D7538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273" y="3073085"/>
            <a:ext cx="4887493" cy="818371"/>
          </a:xfrm>
          <a:prstGeom prst="rect">
            <a:avLst/>
          </a:prstGeom>
        </p:spPr>
      </p:pic>
      <p:pic>
        <p:nvPicPr>
          <p:cNvPr id="13" name="Picture 12" descr="Rachele DiTullio - Headshot">
            <a:extLst>
              <a:ext uri="{FF2B5EF4-FFF2-40B4-BE49-F238E27FC236}">
                <a16:creationId xmlns:a16="http://schemas.microsoft.com/office/drawing/2014/main" id="{8F5DCFBC-7873-DBE6-2E85-2852B11AA5F9}"/>
              </a:ext>
            </a:extLst>
          </p:cNvPr>
          <p:cNvPicPr>
            <a:picLocks noChangeAspect="1"/>
          </p:cNvPicPr>
          <p:nvPr/>
        </p:nvPicPr>
        <p:blipFill>
          <a:blip r:embed="rId5"/>
          <a:stretch>
            <a:fillRect/>
          </a:stretch>
        </p:blipFill>
        <p:spPr>
          <a:xfrm>
            <a:off x="9291963" y="1307685"/>
            <a:ext cx="2583770" cy="2627812"/>
          </a:xfrm>
          <a:prstGeom prst="flowChartConnector">
            <a:avLst/>
          </a:prstGeom>
        </p:spPr>
      </p:pic>
      <p:sp>
        <p:nvSpPr>
          <p:cNvPr id="11" name="TextBox 10">
            <a:extLst>
              <a:ext uri="{FF2B5EF4-FFF2-40B4-BE49-F238E27FC236}">
                <a16:creationId xmlns:a16="http://schemas.microsoft.com/office/drawing/2014/main" id="{7D2B8D85-5551-0E7F-6746-BB694F1876CC}"/>
              </a:ext>
            </a:extLst>
          </p:cNvPr>
          <p:cNvSpPr txBox="1"/>
          <p:nvPr/>
        </p:nvSpPr>
        <p:spPr>
          <a:xfrm>
            <a:off x="762000" y="4451103"/>
            <a:ext cx="10935460" cy="1714315"/>
          </a:xfrm>
          <a:prstGeom prst="rect">
            <a:avLst/>
          </a:prstGeom>
          <a:noFill/>
        </p:spPr>
        <p:txBody>
          <a:bodyPr wrap="square">
            <a:spAutoFit/>
          </a:bodyPr>
          <a:lstStyle/>
          <a:p>
            <a:r>
              <a:rPr lang="en-US" sz="3470" noProof="0" dirty="0">
                <a:latin typeface="Figtree"/>
              </a:rPr>
              <a:t>Wesley Estes </a:t>
            </a:r>
            <a:r>
              <a:rPr lang="en-US" sz="3470" b="0" noProof="0" dirty="0">
                <a:latin typeface="Figtree"/>
              </a:rPr>
              <a:t>(Accessibility Engineer - Vispero/TPGi)</a:t>
            </a:r>
            <a:br>
              <a:rPr lang="en-US" sz="3470" b="0" noProof="0" dirty="0">
                <a:latin typeface="Figtree"/>
              </a:rPr>
            </a:br>
            <a:r>
              <a:rPr lang="en-US" sz="3470" noProof="0" dirty="0">
                <a:latin typeface="Figtree"/>
              </a:rPr>
              <a:t>Rachele DiTullio </a:t>
            </a:r>
            <a:r>
              <a:rPr lang="en-US" sz="3470" b="0" noProof="0" dirty="0">
                <a:latin typeface="Figtree"/>
              </a:rPr>
              <a:t>(Senior Accessibility Engineer - Citizens)</a:t>
            </a:r>
          </a:p>
          <a:p>
            <a:pPr algn="ctr"/>
            <a:r>
              <a:rPr lang="en-US" sz="3470" kern="0" dirty="0">
                <a:latin typeface="Figtree"/>
              </a:rPr>
              <a:t>May 14, 2026</a:t>
            </a:r>
            <a:endParaRPr lang="en-US" sz="3470" b="0" noProof="0" dirty="0">
              <a:latin typeface="Figtree"/>
            </a:endParaRPr>
          </a:p>
        </p:txBody>
      </p:sp>
    </p:spTree>
    <p:extLst>
      <p:ext uri="{BB962C8B-B14F-4D97-AF65-F5344CB8AC3E}">
        <p14:creationId xmlns:p14="http://schemas.microsoft.com/office/powerpoint/2010/main" val="54025321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42C06-D2FF-62C8-0148-7E8DE43D24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570110-EFBE-6FFB-D2DF-4A7639977A90}"/>
              </a:ext>
            </a:extLst>
          </p:cNvPr>
          <p:cNvSpPr>
            <a:spLocks noGrp="1"/>
          </p:cNvSpPr>
          <p:nvPr>
            <p:ph type="title"/>
          </p:nvPr>
        </p:nvSpPr>
        <p:spPr>
          <a:xfrm>
            <a:off x="761999" y="2087105"/>
            <a:ext cx="11162489" cy="2338988"/>
          </a:xfrm>
        </p:spPr>
        <p:txBody>
          <a:bodyPr/>
          <a:lstStyle/>
          <a:p>
            <a:pPr marL="537628" indent="-342900"/>
            <a:r>
              <a:rPr lang="en-US" sz="7200" noProof="0" dirty="0"/>
              <a:t>WHAT Common scenarios do we find ourselves in?</a:t>
            </a:r>
          </a:p>
        </p:txBody>
      </p:sp>
    </p:spTree>
    <p:extLst>
      <p:ext uri="{BB962C8B-B14F-4D97-AF65-F5344CB8AC3E}">
        <p14:creationId xmlns:p14="http://schemas.microsoft.com/office/powerpoint/2010/main" val="40853707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AA328-0783-2335-50EA-810BAB482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5591F7-3495-52DE-663F-3820C0183ED1}"/>
              </a:ext>
            </a:extLst>
          </p:cNvPr>
          <p:cNvSpPr>
            <a:spLocks noGrp="1"/>
          </p:cNvSpPr>
          <p:nvPr>
            <p:ph type="title"/>
          </p:nvPr>
        </p:nvSpPr>
        <p:spPr>
          <a:xfrm>
            <a:off x="761999" y="23813"/>
            <a:ext cx="11400307" cy="814241"/>
          </a:xfrm>
        </p:spPr>
        <p:txBody>
          <a:bodyPr/>
          <a:lstStyle/>
          <a:p>
            <a:pPr marL="537210" indent="-342900"/>
            <a:r>
              <a:rPr lang="en-US" sz="3400" noProof="0" dirty="0"/>
              <a:t>WHAT Common scenarios do we find ourselves in?</a:t>
            </a:r>
            <a:r>
              <a:rPr lang="en-US" sz="3400" dirty="0"/>
              <a:t> (slide)</a:t>
            </a:r>
            <a:endParaRPr lang="en-US" sz="3400" noProof="0" dirty="0"/>
          </a:p>
        </p:txBody>
      </p:sp>
      <p:sp>
        <p:nvSpPr>
          <p:cNvPr id="3" name="Text Placeholder 2">
            <a:extLst>
              <a:ext uri="{FF2B5EF4-FFF2-40B4-BE49-F238E27FC236}">
                <a16:creationId xmlns:a16="http://schemas.microsoft.com/office/drawing/2014/main" id="{2BB87DAB-9ACA-8112-4423-CD7ACF14D5EF}"/>
              </a:ext>
            </a:extLst>
          </p:cNvPr>
          <p:cNvSpPr>
            <a:spLocks noGrp="1"/>
          </p:cNvSpPr>
          <p:nvPr>
            <p:ph type="body" idx="1"/>
          </p:nvPr>
        </p:nvSpPr>
        <p:spPr>
          <a:xfrm>
            <a:off x="761999" y="830634"/>
            <a:ext cx="10997381" cy="5399519"/>
          </a:xfrm>
        </p:spPr>
        <p:txBody>
          <a:bodyPr spcFirstLastPara="1" wrap="square" lIns="0" tIns="0" rIns="91425" bIns="91425" anchor="t" anchorCtr="0">
            <a:noAutofit/>
          </a:bodyPr>
          <a:lstStyle/>
          <a:p>
            <a:pPr fontAlgn="base"/>
            <a:r>
              <a:rPr lang="en-US" sz="2000" noProof="0" dirty="0"/>
              <a:t>Usually, when we get called in to do an audit or consultation, the team has gone all the way through their SDLC. From design to development, to QA, and all the way into production; either without thinking about accessibility at all, or assuming it's some sort of "formality" that has a "quick fix" and a rubber stamp from some other team that’s not their concern​.</a:t>
            </a:r>
          </a:p>
          <a:p>
            <a:pPr fontAlgn="base"/>
            <a:r>
              <a:rPr lang="en-US" sz="2000" noProof="0" dirty="0"/>
              <a:t>This leads to deserved kudos (credit where credit is due) for putting so much thought and effort into the current design and implementation of the product, it looks great... for users like yourselves; but has issues for other users. We aren’t here to tear anyone down, just help iteratively improve.</a:t>
            </a:r>
          </a:p>
          <a:p>
            <a:pPr fontAlgn="base"/>
            <a:r>
              <a:rPr lang="en-US" sz="2000" noProof="0" dirty="0"/>
              <a:t>At this point in the process, we hand over documentation with hundreds of pages of failures, remediation advice, screen shots, etc...​</a:t>
            </a:r>
          </a:p>
          <a:p>
            <a:pPr fontAlgn="base"/>
            <a:r>
              <a:rPr lang="en-US" sz="2000" noProof="0" dirty="0"/>
              <a:t>Jaws drop; </a:t>
            </a:r>
            <a:r>
              <a:rPr lang="en-US" sz="2000" dirty="0"/>
              <a:t>T</a:t>
            </a:r>
            <a:r>
              <a:rPr lang="en-US" sz="2000" noProof="0" dirty="0"/>
              <a:t>he deer in headlight eyes start; </a:t>
            </a:r>
            <a:r>
              <a:rPr lang="en-US" sz="2000" dirty="0"/>
              <a:t>E</a:t>
            </a:r>
            <a:r>
              <a:rPr lang="en-US" sz="2000" noProof="0" dirty="0"/>
              <a:t>very PM in the room starts sweating; </a:t>
            </a:r>
            <a:r>
              <a:rPr lang="en-US" sz="2000" dirty="0"/>
              <a:t>designers</a:t>
            </a:r>
            <a:r>
              <a:rPr lang="en-US" sz="2000" noProof="0" dirty="0"/>
              <a:t> and developers alike both start pointing fingers</a:t>
            </a:r>
            <a:r>
              <a:rPr lang="en-US" sz="2000" dirty="0"/>
              <a:t>;</a:t>
            </a:r>
            <a:r>
              <a:rPr lang="en-US" sz="2000" noProof="0" dirty="0"/>
              <a:t> </a:t>
            </a:r>
            <a:r>
              <a:rPr lang="en-US" sz="2000" dirty="0"/>
              <a:t>T</a:t>
            </a:r>
            <a:r>
              <a:rPr lang="en-US" sz="2000" noProof="0" dirty="0"/>
              <a:t>he risk team</a:t>
            </a:r>
            <a:r>
              <a:rPr lang="en-US" sz="2000" dirty="0"/>
              <a:t>’</a:t>
            </a:r>
            <a:r>
              <a:rPr lang="en-US" sz="2000" noProof="0" dirty="0"/>
              <a:t>s stomach turns to knots thinking about client complaints and potential legal repercussions… ​</a:t>
            </a:r>
          </a:p>
          <a:p>
            <a:pPr fontAlgn="base"/>
            <a:r>
              <a:rPr lang="en-US" sz="2000" noProof="0" dirty="0"/>
              <a:t>The accessibility veil has been ripped off and a whole world of considerations and requirements the team possibly didn't know existed has suddenly appeared.</a:t>
            </a:r>
          </a:p>
          <a:p>
            <a:pPr fontAlgn="base"/>
            <a:r>
              <a:rPr lang="en-US" sz="2000" noProof="0" dirty="0"/>
              <a:t>It’s ok, accessibility is a journey, we can get better; and it starts with understanding the experience.</a:t>
            </a:r>
          </a:p>
        </p:txBody>
      </p:sp>
    </p:spTree>
    <p:extLst>
      <p:ext uri="{BB962C8B-B14F-4D97-AF65-F5344CB8AC3E}">
        <p14:creationId xmlns:p14="http://schemas.microsoft.com/office/powerpoint/2010/main" val="238885737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437BF-4E78-39B2-51F8-4D817C20A0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23C9AC-A1AE-D8F8-386A-201F79D9011D}"/>
              </a:ext>
            </a:extLst>
          </p:cNvPr>
          <p:cNvSpPr>
            <a:spLocks noGrp="1"/>
          </p:cNvSpPr>
          <p:nvPr>
            <p:ph type="title"/>
          </p:nvPr>
        </p:nvSpPr>
        <p:spPr>
          <a:xfrm>
            <a:off x="762000" y="1160205"/>
            <a:ext cx="10987547" cy="4611330"/>
          </a:xfrm>
        </p:spPr>
        <p:txBody>
          <a:bodyPr/>
          <a:lstStyle/>
          <a:p>
            <a:pPr marL="537628" indent="-342900"/>
            <a:r>
              <a:rPr lang="en-US" sz="7200" noProof="0" dirty="0"/>
              <a:t>HOW do people with disabilities interact with digital content; </a:t>
            </a:r>
            <a:br>
              <a:rPr lang="en-US" sz="7200" noProof="0" dirty="0"/>
            </a:br>
            <a:r>
              <a:rPr lang="en-US" sz="7200" noProof="0" dirty="0"/>
              <a:t>What’s their experience?</a:t>
            </a:r>
          </a:p>
        </p:txBody>
      </p:sp>
    </p:spTree>
    <p:extLst>
      <p:ext uri="{BB962C8B-B14F-4D97-AF65-F5344CB8AC3E}">
        <p14:creationId xmlns:p14="http://schemas.microsoft.com/office/powerpoint/2010/main" val="330812158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185D8-6AB5-7FC6-1F01-4A57AA7AB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F70C5-9B09-53B9-046A-CCDF023EEA36}"/>
              </a:ext>
            </a:extLst>
          </p:cNvPr>
          <p:cNvSpPr>
            <a:spLocks noGrp="1"/>
          </p:cNvSpPr>
          <p:nvPr>
            <p:ph type="title"/>
          </p:nvPr>
        </p:nvSpPr>
        <p:spPr>
          <a:xfrm>
            <a:off x="511277" y="110077"/>
            <a:ext cx="11395587" cy="713600"/>
          </a:xfrm>
        </p:spPr>
        <p:txBody>
          <a:bodyPr/>
          <a:lstStyle/>
          <a:p>
            <a:pPr marL="194728"/>
            <a:r>
              <a:rPr lang="en-US" sz="2800" noProof="0" dirty="0"/>
              <a:t>Environment: Desktop/Laptop vs Mobile Devices, Web vs Native Mobile</a:t>
            </a:r>
          </a:p>
        </p:txBody>
      </p:sp>
      <p:sp>
        <p:nvSpPr>
          <p:cNvPr id="3" name="Text Placeholder 2">
            <a:extLst>
              <a:ext uri="{FF2B5EF4-FFF2-40B4-BE49-F238E27FC236}">
                <a16:creationId xmlns:a16="http://schemas.microsoft.com/office/drawing/2014/main" id="{2FCB5940-D5A6-28AC-5E3F-8F5E446F1685}"/>
              </a:ext>
            </a:extLst>
          </p:cNvPr>
          <p:cNvSpPr>
            <a:spLocks noGrp="1"/>
          </p:cNvSpPr>
          <p:nvPr>
            <p:ph type="body" idx="1"/>
          </p:nvPr>
        </p:nvSpPr>
        <p:spPr>
          <a:xfrm>
            <a:off x="762000" y="830634"/>
            <a:ext cx="10668000" cy="5399519"/>
          </a:xfrm>
        </p:spPr>
        <p:txBody>
          <a:bodyPr spcFirstLastPara="1" wrap="square" lIns="0" tIns="0" rIns="91425" bIns="91425" anchor="t" anchorCtr="0">
            <a:noAutofit/>
          </a:bodyPr>
          <a:lstStyle/>
          <a:p>
            <a:pPr marL="537628" indent="-342900"/>
            <a:r>
              <a:rPr lang="en-US" sz="2000" noProof="0" dirty="0"/>
              <a:t>Tooling Differences – Desktop/</a:t>
            </a:r>
            <a:r>
              <a:rPr lang="en-US" sz="2000" dirty="0"/>
              <a:t>laptop</a:t>
            </a:r>
            <a:r>
              <a:rPr lang="en-US" sz="2000" noProof="0" dirty="0"/>
              <a:t> users have different software available than mobile users.</a:t>
            </a:r>
          </a:p>
          <a:p>
            <a:pPr marL="1147213" lvl="1" indent="-342900"/>
            <a:r>
              <a:rPr lang="en-US" sz="2000" noProof="0" dirty="0"/>
              <a:t>Browsers are similar (e.g. Chrome, Firefox, Safari) but have subtle differences in how they expose the accessibility tree.</a:t>
            </a:r>
          </a:p>
          <a:p>
            <a:pPr marL="1147213" lvl="1" indent="-342900"/>
            <a:r>
              <a:rPr lang="en-US" sz="2000" noProof="0" dirty="0"/>
              <a:t>Screen Readers are different. Desktop/laptop uses JAWS (Windows), NVDA (Windows), or </a:t>
            </a:r>
            <a:r>
              <a:rPr lang="en-US" sz="2000" noProof="0" dirty="0" err="1"/>
              <a:t>VoiceOver</a:t>
            </a:r>
            <a:r>
              <a:rPr lang="en-US" sz="2000" noProof="0"/>
              <a:t> (MacOS); while mobile uses Talkback (Android) or </a:t>
            </a:r>
            <a:r>
              <a:rPr lang="en-US" sz="2000" noProof="0" err="1"/>
              <a:t>VoiceOver</a:t>
            </a:r>
            <a:r>
              <a:rPr lang="en-US" sz="2000" noProof="0"/>
              <a:t> (iOS).</a:t>
            </a:r>
          </a:p>
          <a:p>
            <a:pPr marL="537628" indent="-342900"/>
            <a:r>
              <a:rPr lang="en-US" sz="2000" noProof="0"/>
              <a:t>Environment and Input – Desktop/laptop users interact differently than mobile users.</a:t>
            </a:r>
          </a:p>
          <a:p>
            <a:pPr marL="1147213" lvl="1" indent="-342900"/>
            <a:r>
              <a:rPr lang="en-US" sz="2000" noProof="0"/>
              <a:t>Larger landscape displays vs smaller portrait displays</a:t>
            </a:r>
          </a:p>
          <a:p>
            <a:pPr marL="1147213" lvl="1" indent="-342900"/>
            <a:r>
              <a:rPr lang="en-US" sz="2000" noProof="0"/>
              <a:t>Keyboard/mouse vs touch/gesture inputs</a:t>
            </a:r>
          </a:p>
          <a:p>
            <a:pPr marL="537628" indent="-342900"/>
            <a:r>
              <a:rPr lang="en-US" sz="2000" noProof="0"/>
              <a:t>Different OSes, different limitations – Web is a very different environment than native mobile</a:t>
            </a:r>
          </a:p>
          <a:p>
            <a:pPr marL="1147213" lvl="1" indent="-342900"/>
            <a:r>
              <a:rPr lang="en-US" sz="2000" noProof="0"/>
              <a:t>Desktop/laptops use Windows, MacOS, and Linux; Native mobile uses Android and iOS.</a:t>
            </a:r>
          </a:p>
          <a:p>
            <a:pPr marL="1147213" lvl="1" indent="-342900"/>
            <a:r>
              <a:rPr lang="en-US" sz="2000" noProof="0"/>
              <a:t>Web browsers can have an overwhelming number of ways to present information. Comparatively, native mobile functionality is sometimes rather limited and isn’t always 1:1. This means the experience </a:t>
            </a:r>
            <a:r>
              <a:rPr lang="en-US" sz="2000"/>
              <a:t>can</a:t>
            </a:r>
            <a:r>
              <a:rPr lang="en-US" sz="2000" noProof="0"/>
              <a:t> look and feel similar on Web, Android, and iOS apps, but the way they are each coded MUST be uniquely considered for each environment. </a:t>
            </a:r>
          </a:p>
          <a:p>
            <a:pPr marL="194728" indent="0">
              <a:buNone/>
            </a:pPr>
            <a:endParaRPr lang="en-US" noProof="0"/>
          </a:p>
        </p:txBody>
      </p:sp>
    </p:spTree>
    <p:extLst>
      <p:ext uri="{BB962C8B-B14F-4D97-AF65-F5344CB8AC3E}">
        <p14:creationId xmlns:p14="http://schemas.microsoft.com/office/powerpoint/2010/main" val="100510515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33FBD-D29F-5DFE-73CC-1AD1DE4510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E970F3-1ED9-7E17-257A-AE253A2448B1}"/>
              </a:ext>
            </a:extLst>
          </p:cNvPr>
          <p:cNvSpPr>
            <a:spLocks noGrp="1"/>
          </p:cNvSpPr>
          <p:nvPr>
            <p:ph type="title"/>
          </p:nvPr>
        </p:nvSpPr>
        <p:spPr>
          <a:xfrm>
            <a:off x="761999" y="2087106"/>
            <a:ext cx="11115369" cy="2170262"/>
          </a:xfrm>
        </p:spPr>
        <p:txBody>
          <a:bodyPr/>
          <a:lstStyle/>
          <a:p>
            <a:pPr marL="537628" indent="-342900"/>
            <a:r>
              <a:rPr lang="en-US" sz="7200" noProof="0"/>
              <a:t>HOW desktop/laptop users interact with Web content</a:t>
            </a:r>
          </a:p>
        </p:txBody>
      </p:sp>
    </p:spTree>
    <p:extLst>
      <p:ext uri="{BB962C8B-B14F-4D97-AF65-F5344CB8AC3E}">
        <p14:creationId xmlns:p14="http://schemas.microsoft.com/office/powerpoint/2010/main" val="181417052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3323E-FE7E-6D54-D750-17E1461F5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01E8CC-55C3-EA38-1DCD-31D93BE1847C}"/>
              </a:ext>
            </a:extLst>
          </p:cNvPr>
          <p:cNvSpPr>
            <a:spLocks noGrp="1"/>
          </p:cNvSpPr>
          <p:nvPr>
            <p:ph type="title"/>
          </p:nvPr>
        </p:nvSpPr>
        <p:spPr>
          <a:xfrm>
            <a:off x="762000" y="110077"/>
            <a:ext cx="10668000" cy="713600"/>
          </a:xfrm>
        </p:spPr>
        <p:txBody>
          <a:bodyPr/>
          <a:lstStyle/>
          <a:p>
            <a:r>
              <a:rPr lang="en-US" sz="3600" noProof="0"/>
              <a:t>Common </a:t>
            </a:r>
            <a:r>
              <a:rPr lang="en-US" sz="3600"/>
              <a:t>Scenarios: Low-Vision</a:t>
            </a:r>
            <a:endParaRPr lang="en-US" sz="3600" noProof="0"/>
          </a:p>
        </p:txBody>
      </p:sp>
      <p:sp>
        <p:nvSpPr>
          <p:cNvPr id="3" name="Text Placeholder 2">
            <a:extLst>
              <a:ext uri="{FF2B5EF4-FFF2-40B4-BE49-F238E27FC236}">
                <a16:creationId xmlns:a16="http://schemas.microsoft.com/office/drawing/2014/main" id="{35DDA570-494A-1CA8-961C-2BD77DAF43AC}"/>
              </a:ext>
            </a:extLst>
          </p:cNvPr>
          <p:cNvSpPr>
            <a:spLocks noGrp="1"/>
          </p:cNvSpPr>
          <p:nvPr>
            <p:ph type="body" idx="1"/>
          </p:nvPr>
        </p:nvSpPr>
        <p:spPr>
          <a:xfrm>
            <a:off x="762000" y="830634"/>
            <a:ext cx="10668000" cy="5399519"/>
          </a:xfrm>
        </p:spPr>
        <p:txBody>
          <a:bodyPr spcFirstLastPara="1" wrap="square" lIns="0" tIns="0" rIns="91425" bIns="91425" anchor="t" anchorCtr="0">
            <a:noAutofit/>
          </a:bodyPr>
          <a:lstStyle/>
          <a:p>
            <a:pPr marL="537210" indent="-342900"/>
            <a:r>
              <a:rPr lang="en-US" sz="2400"/>
              <a:t>Color contrast is too low to read text or make out graphics. </a:t>
            </a:r>
          </a:p>
          <a:p>
            <a:pPr marL="537210" indent="-342900"/>
            <a:r>
              <a:rPr lang="en-US" sz="2400"/>
              <a:t>Text</a:t>
            </a:r>
            <a:r>
              <a:rPr lang="en-US" sz="2400" noProof="0"/>
              <a:t> or images are too small for them to read or</a:t>
            </a:r>
            <a:r>
              <a:rPr lang="en-US" sz="2400"/>
              <a:t> easily make out.</a:t>
            </a:r>
            <a:endParaRPr lang="en-US" sz="2400" noProof="0"/>
          </a:p>
          <a:p>
            <a:pPr marL="537210" indent="-342900"/>
            <a:r>
              <a:rPr lang="en-US" sz="2400" noProof="0"/>
              <a:t>Related data </a:t>
            </a:r>
            <a:r>
              <a:rPr lang="en-US" sz="2400"/>
              <a:t>–</a:t>
            </a:r>
            <a:r>
              <a:rPr lang="en-US" sz="2400" noProof="0"/>
              <a:t> such as </a:t>
            </a:r>
            <a:r>
              <a:rPr lang="en-US" sz="2400"/>
              <a:t>labels and inputs – are located far away from each other, requiring significant panning/scrolling. </a:t>
            </a:r>
          </a:p>
          <a:p>
            <a:pPr marL="194310" indent="0">
              <a:buNone/>
            </a:pPr>
            <a:endParaRPr lang="en-US" sz="2400" noProof="0"/>
          </a:p>
        </p:txBody>
      </p:sp>
    </p:spTree>
    <p:extLst>
      <p:ext uri="{BB962C8B-B14F-4D97-AF65-F5344CB8AC3E}">
        <p14:creationId xmlns:p14="http://schemas.microsoft.com/office/powerpoint/2010/main" val="31575833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5C14F-E4B2-976D-E719-4A73D62BC0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B4AFA-7382-FA21-2525-38F1107C9B07}"/>
              </a:ext>
            </a:extLst>
          </p:cNvPr>
          <p:cNvSpPr>
            <a:spLocks noGrp="1"/>
          </p:cNvSpPr>
          <p:nvPr>
            <p:ph type="title"/>
          </p:nvPr>
        </p:nvSpPr>
        <p:spPr>
          <a:xfrm>
            <a:off x="762000" y="110077"/>
            <a:ext cx="10668000" cy="713600"/>
          </a:xfrm>
        </p:spPr>
        <p:txBody>
          <a:bodyPr/>
          <a:lstStyle/>
          <a:p>
            <a:r>
              <a:rPr lang="en-US" sz="3600"/>
              <a:t>Experience: Low-Vision</a:t>
            </a:r>
            <a:endParaRPr lang="en-US" sz="3600" noProof="0"/>
          </a:p>
        </p:txBody>
      </p:sp>
      <p:sp>
        <p:nvSpPr>
          <p:cNvPr id="3" name="Text Placeholder 2">
            <a:extLst>
              <a:ext uri="{FF2B5EF4-FFF2-40B4-BE49-F238E27FC236}">
                <a16:creationId xmlns:a16="http://schemas.microsoft.com/office/drawing/2014/main" id="{A0140121-133D-BE39-F9A6-0B9E1FAB00FF}"/>
              </a:ext>
            </a:extLst>
          </p:cNvPr>
          <p:cNvSpPr>
            <a:spLocks noGrp="1"/>
          </p:cNvSpPr>
          <p:nvPr>
            <p:ph type="body" idx="1"/>
          </p:nvPr>
        </p:nvSpPr>
        <p:spPr>
          <a:xfrm>
            <a:off x="762000" y="830634"/>
            <a:ext cx="4876298" cy="2591409"/>
          </a:xfrm>
        </p:spPr>
        <p:txBody>
          <a:bodyPr spcFirstLastPara="1" wrap="square" lIns="0" tIns="0" rIns="91425" bIns="91425" anchor="t" anchorCtr="0">
            <a:noAutofit/>
          </a:bodyPr>
          <a:lstStyle/>
          <a:p>
            <a:pPr marL="537628" indent="-342900"/>
            <a:r>
              <a:rPr lang="en-US" sz="2400"/>
              <a:t>Text with low contrast</a:t>
            </a:r>
          </a:p>
        </p:txBody>
      </p:sp>
      <p:grpSp>
        <p:nvGrpSpPr>
          <p:cNvPr id="15" name="Group 14" descr="Example of good contrast, making text more easy to read.">
            <a:extLst>
              <a:ext uri="{FF2B5EF4-FFF2-40B4-BE49-F238E27FC236}">
                <a16:creationId xmlns:a16="http://schemas.microsoft.com/office/drawing/2014/main" id="{3D83FD49-7510-CE7E-78A4-F7879A666DB9}"/>
              </a:ext>
            </a:extLst>
          </p:cNvPr>
          <p:cNvGrpSpPr/>
          <p:nvPr/>
        </p:nvGrpSpPr>
        <p:grpSpPr>
          <a:xfrm>
            <a:off x="761999" y="1540655"/>
            <a:ext cx="5334001" cy="4264006"/>
            <a:chOff x="761998" y="1460791"/>
            <a:chExt cx="5334001" cy="4264006"/>
          </a:xfrm>
        </p:grpSpPr>
        <p:sp>
          <p:nvSpPr>
            <p:cNvPr id="6" name="TextBox 5">
              <a:extLst>
                <a:ext uri="{FF2B5EF4-FFF2-40B4-BE49-F238E27FC236}">
                  <a16:creationId xmlns:a16="http://schemas.microsoft.com/office/drawing/2014/main" id="{902F18E4-9BB7-D2DD-5C8F-FB0D9C7365B7}"/>
                </a:ext>
              </a:extLst>
            </p:cNvPr>
            <p:cNvSpPr txBox="1"/>
            <p:nvPr/>
          </p:nvSpPr>
          <p:spPr>
            <a:xfrm>
              <a:off x="761998" y="5355465"/>
              <a:ext cx="5334001" cy="369332"/>
            </a:xfrm>
            <a:prstGeom prst="rect">
              <a:avLst/>
            </a:prstGeom>
            <a:noFill/>
          </p:spPr>
          <p:txBody>
            <a:bodyPr wrap="square" rtlCol="0">
              <a:spAutoFit/>
            </a:bodyPr>
            <a:lstStyle/>
            <a:p>
              <a:pPr algn="ctr"/>
              <a:r>
                <a:rPr lang="en-US">
                  <a:solidFill>
                    <a:schemeClr val="bg1"/>
                  </a:solidFill>
                  <a:highlight>
                    <a:srgbClr val="000000"/>
                  </a:highlight>
                </a:rPr>
                <a:t>Good Contrast</a:t>
              </a:r>
            </a:p>
          </p:txBody>
        </p:sp>
        <p:pic>
          <p:nvPicPr>
            <p:cNvPr id="14" name="Picture 13">
              <a:extLst>
                <a:ext uri="{FF2B5EF4-FFF2-40B4-BE49-F238E27FC236}">
                  <a16:creationId xmlns:a16="http://schemas.microsoft.com/office/drawing/2014/main" id="{75A90C2A-C5A7-0302-2218-4F3848A95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1460791"/>
              <a:ext cx="5284310" cy="3908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6" name="Group 15" descr="Example of bad contrast, making text more difficult to read.">
            <a:extLst>
              <a:ext uri="{FF2B5EF4-FFF2-40B4-BE49-F238E27FC236}">
                <a16:creationId xmlns:a16="http://schemas.microsoft.com/office/drawing/2014/main" id="{D1F04CDF-4F2B-B227-7145-4B14738E1191}"/>
              </a:ext>
            </a:extLst>
          </p:cNvPr>
          <p:cNvGrpSpPr/>
          <p:nvPr/>
        </p:nvGrpSpPr>
        <p:grpSpPr>
          <a:xfrm>
            <a:off x="6216434" y="1540655"/>
            <a:ext cx="5213566" cy="4264006"/>
            <a:chOff x="6216434" y="1481663"/>
            <a:chExt cx="5213566" cy="4264006"/>
          </a:xfrm>
        </p:grpSpPr>
        <p:sp>
          <p:nvSpPr>
            <p:cNvPr id="8" name="TextBox 7">
              <a:extLst>
                <a:ext uri="{FF2B5EF4-FFF2-40B4-BE49-F238E27FC236}">
                  <a16:creationId xmlns:a16="http://schemas.microsoft.com/office/drawing/2014/main" id="{0FF2AE13-D276-2266-B2DA-751DD9E5FE51}"/>
                </a:ext>
              </a:extLst>
            </p:cNvPr>
            <p:cNvSpPr txBox="1"/>
            <p:nvPr/>
          </p:nvSpPr>
          <p:spPr>
            <a:xfrm>
              <a:off x="6216434" y="5376337"/>
              <a:ext cx="5213565" cy="369332"/>
            </a:xfrm>
            <a:prstGeom prst="rect">
              <a:avLst/>
            </a:prstGeom>
            <a:noFill/>
          </p:spPr>
          <p:txBody>
            <a:bodyPr wrap="square" rtlCol="0">
              <a:spAutoFit/>
            </a:bodyPr>
            <a:lstStyle/>
            <a:p>
              <a:pPr algn="ctr"/>
              <a:r>
                <a:rPr lang="en-US">
                  <a:solidFill>
                    <a:schemeClr val="bg1"/>
                  </a:solidFill>
                  <a:highlight>
                    <a:srgbClr val="000000"/>
                  </a:highlight>
                </a:rPr>
                <a:t>Bad Contrast</a:t>
              </a:r>
            </a:p>
          </p:txBody>
        </p:sp>
        <p:pic>
          <p:nvPicPr>
            <p:cNvPr id="12" name="Picture 11">
              <a:extLst>
                <a:ext uri="{FF2B5EF4-FFF2-40B4-BE49-F238E27FC236}">
                  <a16:creationId xmlns:a16="http://schemas.microsoft.com/office/drawing/2014/main" id="{01BAFDE2-295C-0A98-E683-48028CE50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435" y="1481663"/>
              <a:ext cx="5213565" cy="3908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99820227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89511-C69B-E0A2-B63F-B6FDA1672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D59C68-1728-665B-50E4-571FA622B5A3}"/>
              </a:ext>
            </a:extLst>
          </p:cNvPr>
          <p:cNvSpPr>
            <a:spLocks noGrp="1"/>
          </p:cNvSpPr>
          <p:nvPr>
            <p:ph type="title"/>
          </p:nvPr>
        </p:nvSpPr>
        <p:spPr>
          <a:xfrm>
            <a:off x="762000" y="110077"/>
            <a:ext cx="10668000" cy="713600"/>
          </a:xfrm>
        </p:spPr>
        <p:txBody>
          <a:bodyPr/>
          <a:lstStyle/>
          <a:p>
            <a:r>
              <a:rPr lang="en-US" sz="3600"/>
              <a:t>Experience: Low-Vision (cont.)</a:t>
            </a:r>
            <a:endParaRPr lang="en-US" sz="3600" noProof="0"/>
          </a:p>
        </p:txBody>
      </p:sp>
      <p:sp>
        <p:nvSpPr>
          <p:cNvPr id="10" name="Text Placeholder 2">
            <a:extLst>
              <a:ext uri="{FF2B5EF4-FFF2-40B4-BE49-F238E27FC236}">
                <a16:creationId xmlns:a16="http://schemas.microsoft.com/office/drawing/2014/main" id="{2EA5C7CB-1E0A-5DF2-1841-73F1C7C85C22}"/>
              </a:ext>
            </a:extLst>
          </p:cNvPr>
          <p:cNvSpPr txBox="1">
            <a:spLocks/>
          </p:cNvSpPr>
          <p:nvPr/>
        </p:nvSpPr>
        <p:spPr>
          <a:xfrm>
            <a:off x="762000" y="823677"/>
            <a:ext cx="4876298" cy="2808110"/>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609585" marR="0" lvl="0" indent="-414856" algn="l" defTabSz="304792" rtl="0">
              <a:lnSpc>
                <a:spcPct val="100000"/>
              </a:lnSpc>
              <a:spcBef>
                <a:spcPts val="0"/>
              </a:spcBef>
              <a:spcAft>
                <a:spcPts val="800"/>
              </a:spcAft>
              <a:buClr>
                <a:schemeClr val="tx1"/>
              </a:buClr>
              <a:buSzPct val="80000"/>
              <a:buFont typeface="Figtree"/>
              <a:buChar char="●"/>
              <a:defRPr sz="1867" b="0" i="0" u="none" strike="noStrike" cap="none" baseline="0">
                <a:solidFill>
                  <a:schemeClr val="bg2"/>
                </a:solidFill>
                <a:latin typeface="Figtree"/>
                <a:ea typeface="Figtree"/>
                <a:cs typeface="Figtree"/>
                <a:sym typeface="Figtree"/>
              </a:defRPr>
            </a:lvl1pPr>
            <a:lvl2pPr marL="1219170" marR="0" lvl="1" indent="-397923" algn="l" rtl="0">
              <a:lnSpc>
                <a:spcPct val="100000"/>
              </a:lnSpc>
              <a:spcBef>
                <a:spcPts val="0"/>
              </a:spcBef>
              <a:spcAft>
                <a:spcPts val="800"/>
              </a:spcAft>
              <a:buClr>
                <a:schemeClr val="accent1"/>
              </a:buClr>
              <a:buSzPts val="1100"/>
              <a:buFont typeface="Figtree"/>
              <a:buChar char="○"/>
              <a:defRPr sz="1867" b="0" i="0" u="none" strike="noStrike" cap="none" baseline="0">
                <a:solidFill>
                  <a:schemeClr val="bg2"/>
                </a:solidFill>
                <a:latin typeface="Figtree"/>
                <a:ea typeface="Figtree"/>
                <a:cs typeface="Figtree"/>
                <a:sym typeface="Figtree"/>
              </a:defRPr>
            </a:lvl2pPr>
            <a:lvl3pPr marL="1828754" marR="0" lvl="2"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3pPr>
            <a:lvl4pPr marL="2438339" marR="0" lvl="3"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4pPr>
            <a:lvl5pPr marL="3047924" marR="0" lvl="4"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5pPr>
            <a:lvl6pPr marL="3657509" marR="0" lvl="5"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6pPr>
            <a:lvl7pPr marL="4267093" marR="0" lvl="6"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7pPr>
            <a:lvl8pPr marL="4876678" marR="0" lvl="7"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8pPr>
            <a:lvl9pPr marL="5486263" marR="0" lvl="8" indent="-397923" algn="l" rtl="0">
              <a:lnSpc>
                <a:spcPct val="100000"/>
              </a:lnSpc>
              <a:spcBef>
                <a:spcPts val="1333"/>
              </a:spcBef>
              <a:spcAft>
                <a:spcPts val="1333"/>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9pPr>
          </a:lstStyle>
          <a:p>
            <a:pPr marL="537628" indent="-342900"/>
            <a:r>
              <a:rPr lang="en-US" sz="2400" kern="0"/>
              <a:t>Images with low contrast</a:t>
            </a:r>
            <a:br>
              <a:rPr lang="en-US" kern="0"/>
            </a:br>
            <a:r>
              <a:rPr lang="en-US" sz="1400" i="1" kern="0"/>
              <a:t>source: section508.gov</a:t>
            </a:r>
            <a:endParaRPr lang="en-US" kern="0"/>
          </a:p>
        </p:txBody>
      </p:sp>
      <p:grpSp>
        <p:nvGrpSpPr>
          <p:cNvPr id="17" name="Group 16" descr="Table showing the difference between the experience of low contrast and high contrast images for typical vision, color blindness, and low vision. Source: section508.gov">
            <a:extLst>
              <a:ext uri="{FF2B5EF4-FFF2-40B4-BE49-F238E27FC236}">
                <a16:creationId xmlns:a16="http://schemas.microsoft.com/office/drawing/2014/main" id="{6C7C671C-0DE3-2584-F94F-2408F1C0C160}"/>
              </a:ext>
            </a:extLst>
          </p:cNvPr>
          <p:cNvGrpSpPr/>
          <p:nvPr/>
        </p:nvGrpSpPr>
        <p:grpSpPr>
          <a:xfrm>
            <a:off x="761999" y="1553666"/>
            <a:ext cx="9000115" cy="4695354"/>
            <a:chOff x="761999" y="1465178"/>
            <a:chExt cx="9000115" cy="4695354"/>
          </a:xfrm>
        </p:grpSpPr>
        <p:pic>
          <p:nvPicPr>
            <p:cNvPr id="15" name="Picture 14">
              <a:extLst>
                <a:ext uri="{FF2B5EF4-FFF2-40B4-BE49-F238E27FC236}">
                  <a16:creationId xmlns:a16="http://schemas.microsoft.com/office/drawing/2014/main" id="{5FA19E39-C173-31ED-4B1E-9A99367C7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1465178"/>
              <a:ext cx="9000115" cy="4326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A0DFD867-C887-8D60-C9F6-9E253A8151F3}"/>
                </a:ext>
              </a:extLst>
            </p:cNvPr>
            <p:cNvSpPr txBox="1"/>
            <p:nvPr/>
          </p:nvSpPr>
          <p:spPr>
            <a:xfrm>
              <a:off x="761999" y="5791200"/>
              <a:ext cx="9000115" cy="369332"/>
            </a:xfrm>
            <a:prstGeom prst="rect">
              <a:avLst/>
            </a:prstGeom>
            <a:noFill/>
          </p:spPr>
          <p:txBody>
            <a:bodyPr wrap="square" rtlCol="0">
              <a:spAutoFit/>
            </a:bodyPr>
            <a:lstStyle/>
            <a:p>
              <a:pPr algn="ctr"/>
              <a:r>
                <a:rPr lang="en-US">
                  <a:solidFill>
                    <a:schemeClr val="bg1"/>
                  </a:solidFill>
                  <a:highlight>
                    <a:srgbClr val="000000"/>
                  </a:highlight>
                </a:rPr>
                <a:t>Low vs High Contrast Images for Typical, Color Blind, and Low Vision Users</a:t>
              </a:r>
            </a:p>
          </p:txBody>
        </p:sp>
      </p:grpSp>
    </p:spTree>
    <p:extLst>
      <p:ext uri="{BB962C8B-B14F-4D97-AF65-F5344CB8AC3E}">
        <p14:creationId xmlns:p14="http://schemas.microsoft.com/office/powerpoint/2010/main" val="350445463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D9FBB-700B-5663-FAF8-D1869299A4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AB71BC-2B97-B116-EC5F-030509C58742}"/>
              </a:ext>
            </a:extLst>
          </p:cNvPr>
          <p:cNvSpPr>
            <a:spLocks noGrp="1"/>
          </p:cNvSpPr>
          <p:nvPr>
            <p:ph type="title"/>
          </p:nvPr>
        </p:nvSpPr>
        <p:spPr>
          <a:xfrm>
            <a:off x="762000" y="110077"/>
            <a:ext cx="10668000" cy="713600"/>
          </a:xfrm>
        </p:spPr>
        <p:txBody>
          <a:bodyPr/>
          <a:lstStyle/>
          <a:p>
            <a:r>
              <a:rPr lang="en-US" sz="3600"/>
              <a:t>Experience: Low-Vision (cont.2)</a:t>
            </a:r>
            <a:endParaRPr lang="en-US" sz="3600" noProof="0"/>
          </a:p>
        </p:txBody>
      </p:sp>
      <p:sp>
        <p:nvSpPr>
          <p:cNvPr id="6" name="Text Placeholder 2">
            <a:extLst>
              <a:ext uri="{FF2B5EF4-FFF2-40B4-BE49-F238E27FC236}">
                <a16:creationId xmlns:a16="http://schemas.microsoft.com/office/drawing/2014/main" id="{E47EC580-FB4A-EA4F-5009-DFFDD249886B}"/>
              </a:ext>
            </a:extLst>
          </p:cNvPr>
          <p:cNvSpPr txBox="1">
            <a:spLocks/>
          </p:cNvSpPr>
          <p:nvPr/>
        </p:nvSpPr>
        <p:spPr>
          <a:xfrm>
            <a:off x="762000" y="823677"/>
            <a:ext cx="4876298" cy="2808110"/>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609585" marR="0" lvl="0" indent="-414856" algn="l" defTabSz="304792" rtl="0">
              <a:lnSpc>
                <a:spcPct val="100000"/>
              </a:lnSpc>
              <a:spcBef>
                <a:spcPts val="0"/>
              </a:spcBef>
              <a:spcAft>
                <a:spcPts val="800"/>
              </a:spcAft>
              <a:buClr>
                <a:schemeClr val="tx1"/>
              </a:buClr>
              <a:buSzPct val="80000"/>
              <a:buFont typeface="Figtree"/>
              <a:buChar char="●"/>
              <a:defRPr sz="1867" b="0" i="0" u="none" strike="noStrike" cap="none" baseline="0">
                <a:solidFill>
                  <a:schemeClr val="bg2"/>
                </a:solidFill>
                <a:latin typeface="Figtree"/>
                <a:ea typeface="Figtree"/>
                <a:cs typeface="Figtree"/>
                <a:sym typeface="Figtree"/>
              </a:defRPr>
            </a:lvl1pPr>
            <a:lvl2pPr marL="1219170" marR="0" lvl="1" indent="-397923" algn="l" rtl="0">
              <a:lnSpc>
                <a:spcPct val="100000"/>
              </a:lnSpc>
              <a:spcBef>
                <a:spcPts val="0"/>
              </a:spcBef>
              <a:spcAft>
                <a:spcPts val="800"/>
              </a:spcAft>
              <a:buClr>
                <a:schemeClr val="accent1"/>
              </a:buClr>
              <a:buSzPts val="1100"/>
              <a:buFont typeface="Figtree"/>
              <a:buChar char="○"/>
              <a:defRPr sz="1867" b="0" i="0" u="none" strike="noStrike" cap="none" baseline="0">
                <a:solidFill>
                  <a:schemeClr val="bg2"/>
                </a:solidFill>
                <a:latin typeface="Figtree"/>
                <a:ea typeface="Figtree"/>
                <a:cs typeface="Figtree"/>
                <a:sym typeface="Figtree"/>
              </a:defRPr>
            </a:lvl2pPr>
            <a:lvl3pPr marL="1828754" marR="0" lvl="2"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3pPr>
            <a:lvl4pPr marL="2438339" marR="0" lvl="3"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4pPr>
            <a:lvl5pPr marL="3047924" marR="0" lvl="4"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5pPr>
            <a:lvl6pPr marL="3657509" marR="0" lvl="5"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6pPr>
            <a:lvl7pPr marL="4267093" marR="0" lvl="6"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7pPr>
            <a:lvl8pPr marL="4876678" marR="0" lvl="7"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8pPr>
            <a:lvl9pPr marL="5486263" marR="0" lvl="8" indent="-397923" algn="l" rtl="0">
              <a:lnSpc>
                <a:spcPct val="100000"/>
              </a:lnSpc>
              <a:spcBef>
                <a:spcPts val="1333"/>
              </a:spcBef>
              <a:spcAft>
                <a:spcPts val="1333"/>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9pPr>
          </a:lstStyle>
          <a:p>
            <a:pPr marL="537628" indent="-342900"/>
            <a:r>
              <a:rPr lang="en-US" sz="2400"/>
              <a:t>Light mode vs Dark mode</a:t>
            </a:r>
            <a:br>
              <a:rPr lang="en-US" kern="0"/>
            </a:br>
            <a:r>
              <a:rPr lang="en-US" sz="1400" i="1" kern="0"/>
              <a:t>source: adrianroselli</a:t>
            </a:r>
            <a:r>
              <a:rPr lang="en-US" sz="1400" i="1"/>
              <a:t>.com</a:t>
            </a:r>
          </a:p>
        </p:txBody>
      </p:sp>
      <p:grpSp>
        <p:nvGrpSpPr>
          <p:cNvPr id="25" name="Group 24" descr="Screenshot of website with choice of light vs dark modes, light mode chosen. Source: adrianroselli.com">
            <a:extLst>
              <a:ext uri="{FF2B5EF4-FFF2-40B4-BE49-F238E27FC236}">
                <a16:creationId xmlns:a16="http://schemas.microsoft.com/office/drawing/2014/main" id="{97E65582-47B7-7393-AFCC-73EF58A4990D}"/>
              </a:ext>
            </a:extLst>
          </p:cNvPr>
          <p:cNvGrpSpPr/>
          <p:nvPr/>
        </p:nvGrpSpPr>
        <p:grpSpPr>
          <a:xfrm>
            <a:off x="762000" y="1599453"/>
            <a:ext cx="5334000" cy="4177618"/>
            <a:chOff x="762000" y="1481469"/>
            <a:chExt cx="5334000" cy="4177618"/>
          </a:xfrm>
        </p:grpSpPr>
        <p:sp>
          <p:nvSpPr>
            <p:cNvPr id="17" name="TextBox 16">
              <a:extLst>
                <a:ext uri="{FF2B5EF4-FFF2-40B4-BE49-F238E27FC236}">
                  <a16:creationId xmlns:a16="http://schemas.microsoft.com/office/drawing/2014/main" id="{F8761892-F4B3-D3CA-6FB0-86BEEFB38281}"/>
                </a:ext>
              </a:extLst>
            </p:cNvPr>
            <p:cNvSpPr txBox="1"/>
            <p:nvPr/>
          </p:nvSpPr>
          <p:spPr>
            <a:xfrm>
              <a:off x="762000" y="5289755"/>
              <a:ext cx="5334000" cy="369332"/>
            </a:xfrm>
            <a:prstGeom prst="rect">
              <a:avLst/>
            </a:prstGeom>
            <a:noFill/>
          </p:spPr>
          <p:txBody>
            <a:bodyPr wrap="square" rtlCol="0">
              <a:spAutoFit/>
            </a:bodyPr>
            <a:lstStyle/>
            <a:p>
              <a:pPr algn="ctr"/>
              <a:r>
                <a:rPr lang="en-US">
                  <a:solidFill>
                    <a:schemeClr val="bg1"/>
                  </a:solidFill>
                  <a:highlight>
                    <a:srgbClr val="000000"/>
                  </a:highlight>
                </a:rPr>
                <a:t>Light Mode</a:t>
              </a:r>
            </a:p>
          </p:txBody>
        </p:sp>
        <p:pic>
          <p:nvPicPr>
            <p:cNvPr id="24" name="Picture 23">
              <a:extLst>
                <a:ext uri="{FF2B5EF4-FFF2-40B4-BE49-F238E27FC236}">
                  <a16:creationId xmlns:a16="http://schemas.microsoft.com/office/drawing/2014/main" id="{3DE9D514-8F83-2B4A-767F-78FC75342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481469"/>
              <a:ext cx="5233780" cy="3808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6" name="Group 25" descr="Screenshot of website with choice of light vs dark modes, dark mode chosen. Source: adrianroselli.com">
            <a:extLst>
              <a:ext uri="{FF2B5EF4-FFF2-40B4-BE49-F238E27FC236}">
                <a16:creationId xmlns:a16="http://schemas.microsoft.com/office/drawing/2014/main" id="{A521EDA4-0FEA-5CA2-4278-3E852B97E56D}"/>
              </a:ext>
            </a:extLst>
          </p:cNvPr>
          <p:cNvGrpSpPr/>
          <p:nvPr/>
        </p:nvGrpSpPr>
        <p:grpSpPr>
          <a:xfrm>
            <a:off x="6096000" y="1599452"/>
            <a:ext cx="5333998" cy="4177619"/>
            <a:chOff x="6096000" y="1481468"/>
            <a:chExt cx="5333998" cy="4177619"/>
          </a:xfrm>
        </p:grpSpPr>
        <p:sp>
          <p:nvSpPr>
            <p:cNvPr id="20" name="TextBox 19">
              <a:extLst>
                <a:ext uri="{FF2B5EF4-FFF2-40B4-BE49-F238E27FC236}">
                  <a16:creationId xmlns:a16="http://schemas.microsoft.com/office/drawing/2014/main" id="{0122FCD1-A630-6D43-39AC-AD9A8071DC6B}"/>
                </a:ext>
              </a:extLst>
            </p:cNvPr>
            <p:cNvSpPr txBox="1"/>
            <p:nvPr/>
          </p:nvSpPr>
          <p:spPr>
            <a:xfrm>
              <a:off x="6096000" y="5289755"/>
              <a:ext cx="5333998" cy="369332"/>
            </a:xfrm>
            <a:prstGeom prst="rect">
              <a:avLst/>
            </a:prstGeom>
            <a:noFill/>
          </p:spPr>
          <p:txBody>
            <a:bodyPr wrap="square" rtlCol="0">
              <a:spAutoFit/>
            </a:bodyPr>
            <a:lstStyle/>
            <a:p>
              <a:pPr algn="ctr"/>
              <a:r>
                <a:rPr lang="en-US">
                  <a:solidFill>
                    <a:schemeClr val="bg1"/>
                  </a:solidFill>
                  <a:highlight>
                    <a:srgbClr val="000000"/>
                  </a:highlight>
                </a:rPr>
                <a:t>Dark Mode</a:t>
              </a:r>
            </a:p>
          </p:txBody>
        </p:sp>
        <p:pic>
          <p:nvPicPr>
            <p:cNvPr id="22" name="Picture 21">
              <a:extLst>
                <a:ext uri="{FF2B5EF4-FFF2-40B4-BE49-F238E27FC236}">
                  <a16:creationId xmlns:a16="http://schemas.microsoft.com/office/drawing/2014/main" id="{3E5804E5-3FF5-C9B6-C924-BD84F7BBB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037" y="1481468"/>
              <a:ext cx="5237961" cy="3808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93128413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EAC8C-317C-3FDD-DF29-20C9A9330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4B87BA-0E1A-AA83-374B-09777A29F824}"/>
              </a:ext>
            </a:extLst>
          </p:cNvPr>
          <p:cNvSpPr>
            <a:spLocks noGrp="1"/>
          </p:cNvSpPr>
          <p:nvPr>
            <p:ph type="title"/>
          </p:nvPr>
        </p:nvSpPr>
        <p:spPr>
          <a:xfrm>
            <a:off x="762000" y="110077"/>
            <a:ext cx="10668000" cy="713600"/>
          </a:xfrm>
        </p:spPr>
        <p:txBody>
          <a:bodyPr/>
          <a:lstStyle/>
          <a:p>
            <a:r>
              <a:rPr lang="en-US" sz="3600"/>
              <a:t>Experience: Low-Vision (cont.3)</a:t>
            </a:r>
            <a:endParaRPr lang="en-US" sz="3600" noProof="0"/>
          </a:p>
        </p:txBody>
      </p:sp>
      <p:sp>
        <p:nvSpPr>
          <p:cNvPr id="4" name="Text Placeholder 2">
            <a:extLst>
              <a:ext uri="{FF2B5EF4-FFF2-40B4-BE49-F238E27FC236}">
                <a16:creationId xmlns:a16="http://schemas.microsoft.com/office/drawing/2014/main" id="{5A59D041-294E-F19A-679E-B3AD1D75517E}"/>
              </a:ext>
            </a:extLst>
          </p:cNvPr>
          <p:cNvSpPr txBox="1">
            <a:spLocks/>
          </p:cNvSpPr>
          <p:nvPr/>
        </p:nvSpPr>
        <p:spPr>
          <a:xfrm>
            <a:off x="761999" y="823677"/>
            <a:ext cx="10568241" cy="2808110"/>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609585" marR="0" lvl="0" indent="-414856" algn="l" defTabSz="304792" rtl="0">
              <a:lnSpc>
                <a:spcPct val="100000"/>
              </a:lnSpc>
              <a:spcBef>
                <a:spcPts val="0"/>
              </a:spcBef>
              <a:spcAft>
                <a:spcPts val="800"/>
              </a:spcAft>
              <a:buClr>
                <a:schemeClr val="tx1"/>
              </a:buClr>
              <a:buSzPct val="80000"/>
              <a:buFont typeface="Figtree"/>
              <a:buChar char="●"/>
              <a:defRPr sz="1867" b="0" i="0" u="none" strike="noStrike" cap="none" baseline="0">
                <a:solidFill>
                  <a:schemeClr val="bg2"/>
                </a:solidFill>
                <a:latin typeface="Figtree"/>
                <a:ea typeface="Figtree"/>
                <a:cs typeface="Figtree"/>
                <a:sym typeface="Figtree"/>
              </a:defRPr>
            </a:lvl1pPr>
            <a:lvl2pPr marL="1219170" marR="0" lvl="1" indent="-397923" algn="l" rtl="0">
              <a:lnSpc>
                <a:spcPct val="100000"/>
              </a:lnSpc>
              <a:spcBef>
                <a:spcPts val="0"/>
              </a:spcBef>
              <a:spcAft>
                <a:spcPts val="800"/>
              </a:spcAft>
              <a:buClr>
                <a:schemeClr val="accent1"/>
              </a:buClr>
              <a:buSzPts val="1100"/>
              <a:buFont typeface="Figtree"/>
              <a:buChar char="○"/>
              <a:defRPr sz="1867" b="0" i="0" u="none" strike="noStrike" cap="none" baseline="0">
                <a:solidFill>
                  <a:schemeClr val="bg2"/>
                </a:solidFill>
                <a:latin typeface="Figtree"/>
                <a:ea typeface="Figtree"/>
                <a:cs typeface="Figtree"/>
                <a:sym typeface="Figtree"/>
              </a:defRPr>
            </a:lvl2pPr>
            <a:lvl3pPr marL="1828754" marR="0" lvl="2"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3pPr>
            <a:lvl4pPr marL="2438339" marR="0" lvl="3"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4pPr>
            <a:lvl5pPr marL="3047924" marR="0" lvl="4"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5pPr>
            <a:lvl6pPr marL="3657509" marR="0" lvl="5"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6pPr>
            <a:lvl7pPr marL="4267093" marR="0" lvl="6"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7pPr>
            <a:lvl8pPr marL="4876678" marR="0" lvl="7"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8pPr>
            <a:lvl9pPr marL="5486263" marR="0" lvl="8" indent="-397923" algn="l" rtl="0">
              <a:lnSpc>
                <a:spcPct val="100000"/>
              </a:lnSpc>
              <a:spcBef>
                <a:spcPts val="1333"/>
              </a:spcBef>
              <a:spcAft>
                <a:spcPts val="1333"/>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9pPr>
          </a:lstStyle>
          <a:p>
            <a:pPr marL="537628" indent="-342900"/>
            <a:r>
              <a:rPr lang="en-US" sz="2400"/>
              <a:t>Content too small to make out </a:t>
            </a:r>
            <a:br>
              <a:rPr lang="en-US" sz="2400"/>
            </a:br>
            <a:r>
              <a:rPr lang="en-US" sz="2400"/>
              <a:t>Tool: Browser Zooming (e.g. 200%, 400%)</a:t>
            </a:r>
            <a:endParaRPr lang="en-US" sz="1800" i="1" kern="0"/>
          </a:p>
        </p:txBody>
      </p:sp>
      <p:grpSp>
        <p:nvGrpSpPr>
          <p:cNvPr id="32" name="Group 31" descr="Screenshot of webpage viewed at 100% zoom.">
            <a:extLst>
              <a:ext uri="{FF2B5EF4-FFF2-40B4-BE49-F238E27FC236}">
                <a16:creationId xmlns:a16="http://schemas.microsoft.com/office/drawing/2014/main" id="{BC85C81B-7DCC-8D49-4419-155CE44B9655}"/>
              </a:ext>
            </a:extLst>
          </p:cNvPr>
          <p:cNvGrpSpPr/>
          <p:nvPr/>
        </p:nvGrpSpPr>
        <p:grpSpPr>
          <a:xfrm>
            <a:off x="762000" y="1710813"/>
            <a:ext cx="3020100" cy="4692842"/>
            <a:chOff x="762000" y="1710813"/>
            <a:chExt cx="3020100" cy="4692842"/>
          </a:xfrm>
        </p:grpSpPr>
        <p:pic>
          <p:nvPicPr>
            <p:cNvPr id="21" name="Picture 20">
              <a:extLst>
                <a:ext uri="{FF2B5EF4-FFF2-40B4-BE49-F238E27FC236}">
                  <a16:creationId xmlns:a16="http://schemas.microsoft.com/office/drawing/2014/main" id="{44C93CD2-CFD9-FF73-7D11-DE7986909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1" y="1710813"/>
              <a:ext cx="3020099" cy="4323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Box 25">
              <a:extLst>
                <a:ext uri="{FF2B5EF4-FFF2-40B4-BE49-F238E27FC236}">
                  <a16:creationId xmlns:a16="http://schemas.microsoft.com/office/drawing/2014/main" id="{C3C24C8A-53BF-5670-729B-A26D329A9083}"/>
                </a:ext>
              </a:extLst>
            </p:cNvPr>
            <p:cNvSpPr txBox="1"/>
            <p:nvPr/>
          </p:nvSpPr>
          <p:spPr>
            <a:xfrm>
              <a:off x="762000" y="6034323"/>
              <a:ext cx="3017615" cy="369332"/>
            </a:xfrm>
            <a:prstGeom prst="rect">
              <a:avLst/>
            </a:prstGeom>
            <a:noFill/>
          </p:spPr>
          <p:txBody>
            <a:bodyPr wrap="square" rtlCol="0">
              <a:spAutoFit/>
            </a:bodyPr>
            <a:lstStyle/>
            <a:p>
              <a:pPr algn="ctr"/>
              <a:r>
                <a:rPr lang="en-US">
                  <a:solidFill>
                    <a:schemeClr val="bg1"/>
                  </a:solidFill>
                  <a:highlight>
                    <a:srgbClr val="000000"/>
                  </a:highlight>
                </a:rPr>
                <a:t>Page at 100% Zoom</a:t>
              </a:r>
            </a:p>
          </p:txBody>
        </p:sp>
      </p:grpSp>
      <p:grpSp>
        <p:nvGrpSpPr>
          <p:cNvPr id="33" name="Group 32" descr="Screenshot of webpage viewed at 200% zoom. Ensuring content resizes correctly without loss of content.">
            <a:extLst>
              <a:ext uri="{FF2B5EF4-FFF2-40B4-BE49-F238E27FC236}">
                <a16:creationId xmlns:a16="http://schemas.microsoft.com/office/drawing/2014/main" id="{148EF872-F1E8-175A-2D93-0A2C783C0EC0}"/>
              </a:ext>
            </a:extLst>
          </p:cNvPr>
          <p:cNvGrpSpPr/>
          <p:nvPr/>
        </p:nvGrpSpPr>
        <p:grpSpPr>
          <a:xfrm>
            <a:off x="4474947" y="1710813"/>
            <a:ext cx="3020139" cy="4692842"/>
            <a:chOff x="4474947" y="1710813"/>
            <a:chExt cx="3020139" cy="4692842"/>
          </a:xfrm>
        </p:grpSpPr>
        <p:pic>
          <p:nvPicPr>
            <p:cNvPr id="23" name="Picture 22">
              <a:extLst>
                <a:ext uri="{FF2B5EF4-FFF2-40B4-BE49-F238E27FC236}">
                  <a16:creationId xmlns:a16="http://schemas.microsoft.com/office/drawing/2014/main" id="{0916DBC9-88D0-66F8-A294-6C876FA26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946" y="1710813"/>
              <a:ext cx="3019140" cy="4323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Box 26">
              <a:extLst>
                <a:ext uri="{FF2B5EF4-FFF2-40B4-BE49-F238E27FC236}">
                  <a16:creationId xmlns:a16="http://schemas.microsoft.com/office/drawing/2014/main" id="{97C90FA3-43F8-8C67-23FE-6330D873F461}"/>
                </a:ext>
              </a:extLst>
            </p:cNvPr>
            <p:cNvSpPr txBox="1"/>
            <p:nvPr/>
          </p:nvSpPr>
          <p:spPr>
            <a:xfrm>
              <a:off x="4474947" y="6034323"/>
              <a:ext cx="3019141" cy="369332"/>
            </a:xfrm>
            <a:prstGeom prst="rect">
              <a:avLst/>
            </a:prstGeom>
            <a:noFill/>
          </p:spPr>
          <p:txBody>
            <a:bodyPr wrap="square" rtlCol="0">
              <a:spAutoFit/>
            </a:bodyPr>
            <a:lstStyle/>
            <a:p>
              <a:pPr algn="ctr"/>
              <a:r>
                <a:rPr lang="en-US">
                  <a:solidFill>
                    <a:schemeClr val="bg1"/>
                  </a:solidFill>
                  <a:highlight>
                    <a:srgbClr val="000000"/>
                  </a:highlight>
                </a:rPr>
                <a:t>Page at 200% Zoom</a:t>
              </a:r>
            </a:p>
          </p:txBody>
        </p:sp>
      </p:grpSp>
      <p:grpSp>
        <p:nvGrpSpPr>
          <p:cNvPr id="34" name="Group 33" descr="Screenshot of webpage viewed at 400% zoom. Ensuring content reflows correctly without loss of content.">
            <a:extLst>
              <a:ext uri="{FF2B5EF4-FFF2-40B4-BE49-F238E27FC236}">
                <a16:creationId xmlns:a16="http://schemas.microsoft.com/office/drawing/2014/main" id="{4FC9182C-5306-7C36-ED54-895B98C90169}"/>
              </a:ext>
            </a:extLst>
          </p:cNvPr>
          <p:cNvGrpSpPr/>
          <p:nvPr/>
        </p:nvGrpSpPr>
        <p:grpSpPr>
          <a:xfrm>
            <a:off x="8189420" y="1710813"/>
            <a:ext cx="3019641" cy="4692842"/>
            <a:chOff x="8189420" y="1710813"/>
            <a:chExt cx="3019641" cy="4692842"/>
          </a:xfrm>
        </p:grpSpPr>
        <p:pic>
          <p:nvPicPr>
            <p:cNvPr id="25" name="Picture 24">
              <a:extLst>
                <a:ext uri="{FF2B5EF4-FFF2-40B4-BE49-F238E27FC236}">
                  <a16:creationId xmlns:a16="http://schemas.microsoft.com/office/drawing/2014/main" id="{390B18A5-CBE6-6360-265D-7C828A679D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9921" y="1710813"/>
              <a:ext cx="3019140" cy="4323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extBox 27">
              <a:extLst>
                <a:ext uri="{FF2B5EF4-FFF2-40B4-BE49-F238E27FC236}">
                  <a16:creationId xmlns:a16="http://schemas.microsoft.com/office/drawing/2014/main" id="{47BBE572-8F3C-33AD-5769-89D0BEDF8DD6}"/>
                </a:ext>
              </a:extLst>
            </p:cNvPr>
            <p:cNvSpPr txBox="1"/>
            <p:nvPr/>
          </p:nvSpPr>
          <p:spPr>
            <a:xfrm>
              <a:off x="8189420" y="6034323"/>
              <a:ext cx="3019641" cy="369332"/>
            </a:xfrm>
            <a:prstGeom prst="rect">
              <a:avLst/>
            </a:prstGeom>
            <a:noFill/>
          </p:spPr>
          <p:txBody>
            <a:bodyPr wrap="square" rtlCol="0">
              <a:spAutoFit/>
            </a:bodyPr>
            <a:lstStyle/>
            <a:p>
              <a:pPr algn="ctr"/>
              <a:r>
                <a:rPr lang="en-US">
                  <a:solidFill>
                    <a:schemeClr val="bg1"/>
                  </a:solidFill>
                  <a:highlight>
                    <a:srgbClr val="000000"/>
                  </a:highlight>
                </a:rPr>
                <a:t>Page at 400% Zoom</a:t>
              </a:r>
            </a:p>
          </p:txBody>
        </p:sp>
      </p:grpSp>
    </p:spTree>
    <p:extLst>
      <p:ext uri="{BB962C8B-B14F-4D97-AF65-F5344CB8AC3E}">
        <p14:creationId xmlns:p14="http://schemas.microsoft.com/office/powerpoint/2010/main" val="68667808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EBF5-E6D0-7895-CEEE-1C1986F91DB6}"/>
              </a:ext>
            </a:extLst>
          </p:cNvPr>
          <p:cNvSpPr>
            <a:spLocks noGrp="1"/>
          </p:cNvSpPr>
          <p:nvPr>
            <p:ph type="title"/>
          </p:nvPr>
        </p:nvSpPr>
        <p:spPr>
          <a:xfrm>
            <a:off x="762000" y="110077"/>
            <a:ext cx="10668000" cy="713600"/>
          </a:xfrm>
        </p:spPr>
        <p:txBody>
          <a:bodyPr/>
          <a:lstStyle/>
          <a:p>
            <a:r>
              <a:rPr lang="en-US" sz="3600" noProof="0" dirty="0"/>
              <a:t>Agenda</a:t>
            </a:r>
          </a:p>
        </p:txBody>
      </p:sp>
      <p:sp>
        <p:nvSpPr>
          <p:cNvPr id="3" name="Text Placeholder 2">
            <a:extLst>
              <a:ext uri="{FF2B5EF4-FFF2-40B4-BE49-F238E27FC236}">
                <a16:creationId xmlns:a16="http://schemas.microsoft.com/office/drawing/2014/main" id="{CC5987B3-3AD5-8801-F77A-3BF48F995877}"/>
              </a:ext>
            </a:extLst>
          </p:cNvPr>
          <p:cNvSpPr>
            <a:spLocks noGrp="1"/>
          </p:cNvSpPr>
          <p:nvPr>
            <p:ph type="body" idx="1"/>
          </p:nvPr>
        </p:nvSpPr>
        <p:spPr>
          <a:xfrm>
            <a:off x="762000" y="830634"/>
            <a:ext cx="10668000" cy="5399519"/>
          </a:xfrm>
        </p:spPr>
        <p:txBody>
          <a:bodyPr spcFirstLastPara="1" wrap="square" lIns="0" tIns="0" rIns="91425" bIns="91425" anchor="t" anchorCtr="0">
            <a:noAutofit/>
          </a:bodyPr>
          <a:lstStyle/>
          <a:p>
            <a:pPr marL="537628" indent="-342900"/>
            <a:r>
              <a:rPr lang="en-US" sz="2400" noProof="0" dirty="0"/>
              <a:t>Introductions</a:t>
            </a:r>
          </a:p>
          <a:p>
            <a:pPr marL="537210" indent="-342900"/>
            <a:r>
              <a:rPr lang="en-US" sz="2400" noProof="0" dirty="0"/>
              <a:t>WHAT do you mean my content isn’t Accessible?</a:t>
            </a:r>
          </a:p>
          <a:p>
            <a:pPr marL="537628" indent="-342900"/>
            <a:r>
              <a:rPr lang="en-US" sz="2400" noProof="0" dirty="0"/>
              <a:t>WHAT is Accessibility?</a:t>
            </a:r>
          </a:p>
          <a:p>
            <a:pPr marL="537628" indent="-342900"/>
            <a:r>
              <a:rPr lang="en-US" sz="2400" noProof="0" dirty="0"/>
              <a:t>WHAT do we consider for digital Accessibility?</a:t>
            </a:r>
          </a:p>
          <a:p>
            <a:pPr marL="537628" indent="-342900"/>
            <a:r>
              <a:rPr lang="en-US" sz="2400" noProof="0" dirty="0"/>
              <a:t>WHAT common scenarios do we find ourselves in?</a:t>
            </a:r>
          </a:p>
          <a:p>
            <a:pPr marL="537210" indent="-342900"/>
            <a:r>
              <a:rPr lang="en-US" sz="2400" noProof="0" dirty="0"/>
              <a:t>HOW do people with disabilities interact with digital content; </a:t>
            </a:r>
            <a:br>
              <a:rPr lang="en-US" sz="2400" noProof="0" dirty="0"/>
            </a:br>
            <a:r>
              <a:rPr lang="en-US" sz="2400" noProof="0" dirty="0"/>
              <a:t>What’s their experience?</a:t>
            </a:r>
          </a:p>
          <a:p>
            <a:pPr marL="537628" indent="-342900"/>
            <a:r>
              <a:rPr lang="en-US" sz="2400" noProof="0" dirty="0"/>
              <a:t>HOW desktop/laptop users interact with Web content</a:t>
            </a:r>
          </a:p>
          <a:p>
            <a:pPr marL="537628" indent="-342900"/>
            <a:r>
              <a:rPr lang="en-US" sz="2400" dirty="0"/>
              <a:t>HOW do disable people use mobile devices to interact with native mobile apps?</a:t>
            </a:r>
          </a:p>
          <a:p>
            <a:pPr marL="537210" indent="-342900"/>
            <a:r>
              <a:rPr lang="en-US" sz="2400" dirty="0"/>
              <a:t>WHY does this matter? </a:t>
            </a:r>
          </a:p>
        </p:txBody>
      </p:sp>
    </p:spTree>
    <p:extLst>
      <p:ext uri="{BB962C8B-B14F-4D97-AF65-F5344CB8AC3E}">
        <p14:creationId xmlns:p14="http://schemas.microsoft.com/office/powerpoint/2010/main" val="2318595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161E9-7027-E473-5D32-AB0DE57A10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F140B1-E824-4521-94EE-AEB7FEF02249}"/>
              </a:ext>
            </a:extLst>
          </p:cNvPr>
          <p:cNvSpPr>
            <a:spLocks noGrp="1"/>
          </p:cNvSpPr>
          <p:nvPr>
            <p:ph type="title"/>
          </p:nvPr>
        </p:nvSpPr>
        <p:spPr>
          <a:xfrm>
            <a:off x="762000" y="110077"/>
            <a:ext cx="10668000" cy="713600"/>
          </a:xfrm>
        </p:spPr>
        <p:txBody>
          <a:bodyPr/>
          <a:lstStyle/>
          <a:p>
            <a:r>
              <a:rPr lang="en-US" sz="3600"/>
              <a:t>Experience: Low-Vision (cont.4)</a:t>
            </a:r>
            <a:endParaRPr lang="en-US" sz="3600" noProof="0"/>
          </a:p>
        </p:txBody>
      </p:sp>
      <p:sp>
        <p:nvSpPr>
          <p:cNvPr id="4" name="Text Placeholder 2">
            <a:extLst>
              <a:ext uri="{FF2B5EF4-FFF2-40B4-BE49-F238E27FC236}">
                <a16:creationId xmlns:a16="http://schemas.microsoft.com/office/drawing/2014/main" id="{FD5C9321-1983-7453-B41D-89ED5C70421C}"/>
              </a:ext>
            </a:extLst>
          </p:cNvPr>
          <p:cNvSpPr txBox="1">
            <a:spLocks/>
          </p:cNvSpPr>
          <p:nvPr/>
        </p:nvSpPr>
        <p:spPr>
          <a:xfrm>
            <a:off x="762000" y="823677"/>
            <a:ext cx="5334000" cy="2808110"/>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609585" marR="0" lvl="0" indent="-414856" algn="l" defTabSz="304792" rtl="0">
              <a:lnSpc>
                <a:spcPct val="100000"/>
              </a:lnSpc>
              <a:spcBef>
                <a:spcPts val="0"/>
              </a:spcBef>
              <a:spcAft>
                <a:spcPts val="800"/>
              </a:spcAft>
              <a:buClr>
                <a:schemeClr val="tx1"/>
              </a:buClr>
              <a:buSzPct val="80000"/>
              <a:buFont typeface="Figtree"/>
              <a:buChar char="●"/>
              <a:defRPr sz="1867" b="0" i="0" u="none" strike="noStrike" cap="none" baseline="0">
                <a:solidFill>
                  <a:schemeClr val="bg2"/>
                </a:solidFill>
                <a:latin typeface="Figtree"/>
                <a:ea typeface="Figtree"/>
                <a:cs typeface="Figtree"/>
                <a:sym typeface="Figtree"/>
              </a:defRPr>
            </a:lvl1pPr>
            <a:lvl2pPr marL="1219170" marR="0" lvl="1" indent="-397923" algn="l" rtl="0">
              <a:lnSpc>
                <a:spcPct val="100000"/>
              </a:lnSpc>
              <a:spcBef>
                <a:spcPts val="0"/>
              </a:spcBef>
              <a:spcAft>
                <a:spcPts val="800"/>
              </a:spcAft>
              <a:buClr>
                <a:schemeClr val="accent1"/>
              </a:buClr>
              <a:buSzPts val="1100"/>
              <a:buFont typeface="Figtree"/>
              <a:buChar char="○"/>
              <a:defRPr sz="1867" b="0" i="0" u="none" strike="noStrike" cap="none" baseline="0">
                <a:solidFill>
                  <a:schemeClr val="bg2"/>
                </a:solidFill>
                <a:latin typeface="Figtree"/>
                <a:ea typeface="Figtree"/>
                <a:cs typeface="Figtree"/>
                <a:sym typeface="Figtree"/>
              </a:defRPr>
            </a:lvl2pPr>
            <a:lvl3pPr marL="1828754" marR="0" lvl="2"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3pPr>
            <a:lvl4pPr marL="2438339" marR="0" lvl="3"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4pPr>
            <a:lvl5pPr marL="3047924" marR="0" lvl="4"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5pPr>
            <a:lvl6pPr marL="3657509" marR="0" lvl="5"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6pPr>
            <a:lvl7pPr marL="4267093" marR="0" lvl="6"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7pPr>
            <a:lvl8pPr marL="4876678" marR="0" lvl="7"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8pPr>
            <a:lvl9pPr marL="5486263" marR="0" lvl="8" indent="-397923" algn="l" rtl="0">
              <a:lnSpc>
                <a:spcPct val="100000"/>
              </a:lnSpc>
              <a:spcBef>
                <a:spcPts val="1333"/>
              </a:spcBef>
              <a:spcAft>
                <a:spcPts val="1333"/>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9pPr>
          </a:lstStyle>
          <a:p>
            <a:pPr marL="537628" indent="-342900"/>
            <a:r>
              <a:rPr lang="en-US" sz="2400"/>
              <a:t>Using a Screen Magnification</a:t>
            </a:r>
            <a:br>
              <a:rPr lang="en-US" sz="2400"/>
            </a:br>
            <a:r>
              <a:rPr lang="en-US" sz="2400"/>
              <a:t>Tool: Screen Magnifier </a:t>
            </a:r>
            <a:br>
              <a:rPr lang="en-US" sz="2400"/>
            </a:br>
            <a:r>
              <a:rPr lang="en-US" sz="2400"/>
              <a:t>(e.g. ZoomText, Windows Magnifier)</a:t>
            </a:r>
            <a:endParaRPr lang="en-US" sz="2400" kern="0"/>
          </a:p>
        </p:txBody>
      </p:sp>
      <p:grpSp>
        <p:nvGrpSpPr>
          <p:cNvPr id="33" name="Group 32" descr="Screenshot of webpage viewed at 100% zoom using typical scroll to explore content.">
            <a:extLst>
              <a:ext uri="{FF2B5EF4-FFF2-40B4-BE49-F238E27FC236}">
                <a16:creationId xmlns:a16="http://schemas.microsoft.com/office/drawing/2014/main" id="{BBF10B25-F695-8158-FA9B-D0E40FA546F1}"/>
              </a:ext>
            </a:extLst>
          </p:cNvPr>
          <p:cNvGrpSpPr/>
          <p:nvPr/>
        </p:nvGrpSpPr>
        <p:grpSpPr>
          <a:xfrm>
            <a:off x="762000" y="2312493"/>
            <a:ext cx="3609532" cy="4104583"/>
            <a:chOff x="761999" y="2163298"/>
            <a:chExt cx="3609532" cy="4104583"/>
          </a:xfrm>
        </p:grpSpPr>
        <p:pic>
          <p:nvPicPr>
            <p:cNvPr id="25" name="Picture 24">
              <a:extLst>
                <a:ext uri="{FF2B5EF4-FFF2-40B4-BE49-F238E27FC236}">
                  <a16:creationId xmlns:a16="http://schemas.microsoft.com/office/drawing/2014/main" id="{CCDD0CAB-C1D0-A320-2A47-5170D287B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2163298"/>
              <a:ext cx="3609532" cy="2030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9D221478-A193-490A-7BC1-DB040957A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 y="3868188"/>
              <a:ext cx="3609531" cy="2030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TextBox 31">
              <a:extLst>
                <a:ext uri="{FF2B5EF4-FFF2-40B4-BE49-F238E27FC236}">
                  <a16:creationId xmlns:a16="http://schemas.microsoft.com/office/drawing/2014/main" id="{763E176F-84D7-D773-7FE8-CD93808C783F}"/>
                </a:ext>
              </a:extLst>
            </p:cNvPr>
            <p:cNvSpPr txBox="1"/>
            <p:nvPr/>
          </p:nvSpPr>
          <p:spPr>
            <a:xfrm>
              <a:off x="761999" y="5898549"/>
              <a:ext cx="3609531" cy="369332"/>
            </a:xfrm>
            <a:prstGeom prst="rect">
              <a:avLst/>
            </a:prstGeom>
            <a:noFill/>
          </p:spPr>
          <p:txBody>
            <a:bodyPr wrap="square" rtlCol="0">
              <a:spAutoFit/>
            </a:bodyPr>
            <a:lstStyle/>
            <a:p>
              <a:pPr algn="ctr"/>
              <a:r>
                <a:rPr lang="en-US">
                  <a:solidFill>
                    <a:schemeClr val="bg1"/>
                  </a:solidFill>
                  <a:highlight>
                    <a:srgbClr val="000000"/>
                  </a:highlight>
                </a:rPr>
                <a:t>100% Zoom with typical scrolling</a:t>
              </a:r>
            </a:p>
          </p:txBody>
        </p:sp>
      </p:grpSp>
      <p:grpSp>
        <p:nvGrpSpPr>
          <p:cNvPr id="36" name="Group 35" descr="Screenshot of webpage viewed using a screen magnifier at 200% zoom using full-screen mode and mouse tracking to explore content.">
            <a:extLst>
              <a:ext uri="{FF2B5EF4-FFF2-40B4-BE49-F238E27FC236}">
                <a16:creationId xmlns:a16="http://schemas.microsoft.com/office/drawing/2014/main" id="{588A203A-FF8E-B5A8-B372-DA2302F0EF70}"/>
              </a:ext>
            </a:extLst>
          </p:cNvPr>
          <p:cNvGrpSpPr/>
          <p:nvPr/>
        </p:nvGrpSpPr>
        <p:grpSpPr>
          <a:xfrm>
            <a:off x="5510477" y="870380"/>
            <a:ext cx="6336067" cy="5546696"/>
            <a:chOff x="5510477" y="870380"/>
            <a:chExt cx="6336067" cy="5546696"/>
          </a:xfrm>
        </p:grpSpPr>
        <p:pic>
          <p:nvPicPr>
            <p:cNvPr id="15" name="Picture 14">
              <a:extLst>
                <a:ext uri="{FF2B5EF4-FFF2-40B4-BE49-F238E27FC236}">
                  <a16:creationId xmlns:a16="http://schemas.microsoft.com/office/drawing/2014/main" id="{F3E45E34-0354-537A-8F84-7EBFE9C79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2841" y="870380"/>
              <a:ext cx="3390744" cy="1907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33621E89-CC55-AE59-E205-DC6BF07812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09" y="1437849"/>
              <a:ext cx="3546735" cy="1995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F2EBB192-D1D6-9488-F19C-59B1722A33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6785" y="2406327"/>
              <a:ext cx="3546735" cy="1995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236A03B1-3827-F5B2-BBBF-E029992817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0477" y="3774781"/>
              <a:ext cx="3546734" cy="1995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FAAAC8DA-A959-E4E5-A187-C8B9116DAE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9809" y="4129086"/>
              <a:ext cx="3390744" cy="1907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TextBox 33">
              <a:extLst>
                <a:ext uri="{FF2B5EF4-FFF2-40B4-BE49-F238E27FC236}">
                  <a16:creationId xmlns:a16="http://schemas.microsoft.com/office/drawing/2014/main" id="{734B2233-95F6-C074-690C-BC6B1C896994}"/>
                </a:ext>
              </a:extLst>
            </p:cNvPr>
            <p:cNvSpPr txBox="1"/>
            <p:nvPr/>
          </p:nvSpPr>
          <p:spPr>
            <a:xfrm>
              <a:off x="5510477" y="6047744"/>
              <a:ext cx="6336067" cy="369332"/>
            </a:xfrm>
            <a:prstGeom prst="rect">
              <a:avLst/>
            </a:prstGeom>
            <a:noFill/>
          </p:spPr>
          <p:txBody>
            <a:bodyPr wrap="square" rtlCol="0">
              <a:spAutoFit/>
            </a:bodyPr>
            <a:lstStyle/>
            <a:p>
              <a:pPr algn="ctr"/>
              <a:r>
                <a:rPr lang="en-US">
                  <a:solidFill>
                    <a:schemeClr val="bg1"/>
                  </a:solidFill>
                  <a:highlight>
                    <a:srgbClr val="000000"/>
                  </a:highlight>
                </a:rPr>
                <a:t>200% Zoom using full-screen mode and mouse tracking</a:t>
              </a:r>
            </a:p>
          </p:txBody>
        </p:sp>
      </p:grpSp>
    </p:spTree>
    <p:extLst>
      <p:ext uri="{BB962C8B-B14F-4D97-AF65-F5344CB8AC3E}">
        <p14:creationId xmlns:p14="http://schemas.microsoft.com/office/powerpoint/2010/main" val="290310443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A0BFA-773F-930F-92F4-A745A6351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3B3B63-BCAE-D25B-2140-E01E9F7A55BD}"/>
              </a:ext>
            </a:extLst>
          </p:cNvPr>
          <p:cNvSpPr>
            <a:spLocks noGrp="1"/>
          </p:cNvSpPr>
          <p:nvPr>
            <p:ph type="title"/>
          </p:nvPr>
        </p:nvSpPr>
        <p:spPr>
          <a:xfrm>
            <a:off x="762000" y="110077"/>
            <a:ext cx="10668000" cy="713600"/>
          </a:xfrm>
        </p:spPr>
        <p:txBody>
          <a:bodyPr/>
          <a:lstStyle/>
          <a:p>
            <a:r>
              <a:rPr lang="en-US" sz="3600" noProof="0"/>
              <a:t>Common </a:t>
            </a:r>
            <a:r>
              <a:rPr lang="en-US" sz="3600"/>
              <a:t>Scenarios: Color-Blind</a:t>
            </a:r>
            <a:endParaRPr lang="en-US" sz="3600" noProof="0"/>
          </a:p>
        </p:txBody>
      </p:sp>
      <p:sp>
        <p:nvSpPr>
          <p:cNvPr id="3" name="Text Placeholder 2">
            <a:extLst>
              <a:ext uri="{FF2B5EF4-FFF2-40B4-BE49-F238E27FC236}">
                <a16:creationId xmlns:a16="http://schemas.microsoft.com/office/drawing/2014/main" id="{C5513A9F-BAA2-2C54-1FED-2318DDA7E234}"/>
              </a:ext>
            </a:extLst>
          </p:cNvPr>
          <p:cNvSpPr>
            <a:spLocks noGrp="1"/>
          </p:cNvSpPr>
          <p:nvPr>
            <p:ph type="body" idx="1"/>
          </p:nvPr>
        </p:nvSpPr>
        <p:spPr>
          <a:xfrm>
            <a:off x="762000" y="830634"/>
            <a:ext cx="10668000" cy="5399519"/>
          </a:xfrm>
        </p:spPr>
        <p:txBody>
          <a:bodyPr spcFirstLastPara="1" wrap="square" lIns="0" tIns="0" rIns="91425" bIns="91425" anchor="t" anchorCtr="0">
            <a:noAutofit/>
          </a:bodyPr>
          <a:lstStyle/>
          <a:p>
            <a:pPr marL="537628" indent="-342900"/>
            <a:r>
              <a:rPr lang="en-US" sz="2400"/>
              <a:t>Common color-blind combinations – like Red/Green – are used in visual styling.</a:t>
            </a:r>
          </a:p>
          <a:p>
            <a:pPr marL="537628" indent="-342900"/>
            <a:r>
              <a:rPr lang="en-US" sz="2400"/>
              <a:t>Color alone is used to convey information, without providing other indicators – like text, icons, labels, underlines, or textures – in addition to color.</a:t>
            </a:r>
          </a:p>
          <a:p>
            <a:pPr marL="194728" indent="0">
              <a:buNone/>
            </a:pPr>
            <a:endParaRPr lang="en-US" noProof="0"/>
          </a:p>
        </p:txBody>
      </p:sp>
    </p:spTree>
    <p:extLst>
      <p:ext uri="{BB962C8B-B14F-4D97-AF65-F5344CB8AC3E}">
        <p14:creationId xmlns:p14="http://schemas.microsoft.com/office/powerpoint/2010/main" val="211741368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8DECB-B7AD-CAA8-E945-80CE34DE95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5DAA22-ED8B-1CF8-9AA1-16AB6E646B25}"/>
              </a:ext>
            </a:extLst>
          </p:cNvPr>
          <p:cNvSpPr>
            <a:spLocks noGrp="1"/>
          </p:cNvSpPr>
          <p:nvPr>
            <p:ph type="title"/>
          </p:nvPr>
        </p:nvSpPr>
        <p:spPr>
          <a:xfrm>
            <a:off x="762000" y="110077"/>
            <a:ext cx="10668000" cy="713600"/>
          </a:xfrm>
        </p:spPr>
        <p:txBody>
          <a:bodyPr/>
          <a:lstStyle/>
          <a:p>
            <a:r>
              <a:rPr lang="en-US" sz="3600"/>
              <a:t>Experience: Color-Blind</a:t>
            </a:r>
            <a:endParaRPr lang="en-US" sz="3600" noProof="0"/>
          </a:p>
        </p:txBody>
      </p:sp>
      <p:sp>
        <p:nvSpPr>
          <p:cNvPr id="6" name="Text Placeholder 2">
            <a:extLst>
              <a:ext uri="{FF2B5EF4-FFF2-40B4-BE49-F238E27FC236}">
                <a16:creationId xmlns:a16="http://schemas.microsoft.com/office/drawing/2014/main" id="{66C190DD-9B87-30AC-6C00-073A0D30349B}"/>
              </a:ext>
            </a:extLst>
          </p:cNvPr>
          <p:cNvSpPr txBox="1">
            <a:spLocks/>
          </p:cNvSpPr>
          <p:nvPr/>
        </p:nvSpPr>
        <p:spPr>
          <a:xfrm>
            <a:off x="762000" y="823677"/>
            <a:ext cx="4876298" cy="2808110"/>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609585" marR="0" lvl="0" indent="-414856" algn="l" defTabSz="304792" rtl="0">
              <a:lnSpc>
                <a:spcPct val="100000"/>
              </a:lnSpc>
              <a:spcBef>
                <a:spcPts val="0"/>
              </a:spcBef>
              <a:spcAft>
                <a:spcPts val="800"/>
              </a:spcAft>
              <a:buClr>
                <a:schemeClr val="tx1"/>
              </a:buClr>
              <a:buSzPct val="80000"/>
              <a:buFont typeface="Figtree"/>
              <a:buChar char="●"/>
              <a:defRPr sz="1867" b="0" i="0" u="none" strike="noStrike" cap="none" baseline="0">
                <a:solidFill>
                  <a:schemeClr val="bg2"/>
                </a:solidFill>
                <a:latin typeface="Figtree"/>
                <a:ea typeface="Figtree"/>
                <a:cs typeface="Figtree"/>
                <a:sym typeface="Figtree"/>
              </a:defRPr>
            </a:lvl1pPr>
            <a:lvl2pPr marL="1219170" marR="0" lvl="1" indent="-397923" algn="l" rtl="0">
              <a:lnSpc>
                <a:spcPct val="100000"/>
              </a:lnSpc>
              <a:spcBef>
                <a:spcPts val="0"/>
              </a:spcBef>
              <a:spcAft>
                <a:spcPts val="800"/>
              </a:spcAft>
              <a:buClr>
                <a:schemeClr val="accent1"/>
              </a:buClr>
              <a:buSzPts val="1100"/>
              <a:buFont typeface="Figtree"/>
              <a:buChar char="○"/>
              <a:defRPr sz="1867" b="0" i="0" u="none" strike="noStrike" cap="none" baseline="0">
                <a:solidFill>
                  <a:schemeClr val="bg2"/>
                </a:solidFill>
                <a:latin typeface="Figtree"/>
                <a:ea typeface="Figtree"/>
                <a:cs typeface="Figtree"/>
                <a:sym typeface="Figtree"/>
              </a:defRPr>
            </a:lvl2pPr>
            <a:lvl3pPr marL="1828754" marR="0" lvl="2"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3pPr>
            <a:lvl4pPr marL="2438339" marR="0" lvl="3"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4pPr>
            <a:lvl5pPr marL="3047924" marR="0" lvl="4"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5pPr>
            <a:lvl6pPr marL="3657509" marR="0" lvl="5"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6pPr>
            <a:lvl7pPr marL="4267093" marR="0" lvl="6"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7pPr>
            <a:lvl8pPr marL="4876678" marR="0" lvl="7"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8pPr>
            <a:lvl9pPr marL="5486263" marR="0" lvl="8" indent="-397923" algn="l" rtl="0">
              <a:lnSpc>
                <a:spcPct val="100000"/>
              </a:lnSpc>
              <a:spcBef>
                <a:spcPts val="1333"/>
              </a:spcBef>
              <a:spcAft>
                <a:spcPts val="1333"/>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9pPr>
          </a:lstStyle>
          <a:p>
            <a:pPr marL="537628" indent="-342900"/>
            <a:r>
              <a:rPr lang="en-US" sz="2400"/>
              <a:t>How color-blind people see</a:t>
            </a:r>
            <a:br>
              <a:rPr lang="en-US" kern="0"/>
            </a:br>
            <a:r>
              <a:rPr lang="en-US" sz="1400" i="1" kern="0"/>
              <a:t>source: section508.gov</a:t>
            </a:r>
            <a:endParaRPr lang="en-US" kern="0"/>
          </a:p>
        </p:txBody>
      </p:sp>
      <p:grpSp>
        <p:nvGrpSpPr>
          <p:cNvPr id="17" name="Group 16" descr="Illustration of how people with &quot;typical vision&quot; see a picture. Source: section508.gov">
            <a:extLst>
              <a:ext uri="{FF2B5EF4-FFF2-40B4-BE49-F238E27FC236}">
                <a16:creationId xmlns:a16="http://schemas.microsoft.com/office/drawing/2014/main" id="{155FA320-E570-1E07-3E25-DCFD0CD7BF74}"/>
              </a:ext>
            </a:extLst>
          </p:cNvPr>
          <p:cNvGrpSpPr/>
          <p:nvPr/>
        </p:nvGrpSpPr>
        <p:grpSpPr>
          <a:xfrm>
            <a:off x="5638298" y="110077"/>
            <a:ext cx="3621797" cy="3041924"/>
            <a:chOff x="5638298" y="110077"/>
            <a:chExt cx="3621797" cy="3041924"/>
          </a:xfrm>
        </p:grpSpPr>
        <p:pic>
          <p:nvPicPr>
            <p:cNvPr id="8" name="Picture 7">
              <a:extLst>
                <a:ext uri="{FF2B5EF4-FFF2-40B4-BE49-F238E27FC236}">
                  <a16:creationId xmlns:a16="http://schemas.microsoft.com/office/drawing/2014/main" id="{FC170AEA-5B7D-47FA-70C3-92CE745BF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298" y="110077"/>
              <a:ext cx="3621797" cy="2914684"/>
            </a:xfrm>
            <a:prstGeom prst="rect">
              <a:avLst/>
            </a:prstGeom>
          </p:spPr>
        </p:pic>
        <p:sp>
          <p:nvSpPr>
            <p:cNvPr id="16" name="TextBox 15">
              <a:extLst>
                <a:ext uri="{FF2B5EF4-FFF2-40B4-BE49-F238E27FC236}">
                  <a16:creationId xmlns:a16="http://schemas.microsoft.com/office/drawing/2014/main" id="{7EBA67D1-7ADA-6AF2-3670-6CB1593D51EB}"/>
                </a:ext>
              </a:extLst>
            </p:cNvPr>
            <p:cNvSpPr txBox="1"/>
            <p:nvPr/>
          </p:nvSpPr>
          <p:spPr>
            <a:xfrm>
              <a:off x="5638298" y="2782669"/>
              <a:ext cx="3621797" cy="369332"/>
            </a:xfrm>
            <a:prstGeom prst="rect">
              <a:avLst/>
            </a:prstGeom>
            <a:noFill/>
          </p:spPr>
          <p:txBody>
            <a:bodyPr wrap="square" rtlCol="0">
              <a:spAutoFit/>
            </a:bodyPr>
            <a:lstStyle/>
            <a:p>
              <a:pPr algn="ctr"/>
              <a:r>
                <a:rPr lang="en-US">
                  <a:solidFill>
                    <a:schemeClr val="bg1"/>
                  </a:solidFill>
                  <a:highlight>
                    <a:srgbClr val="000000"/>
                  </a:highlight>
                </a:rPr>
                <a:t>Typical Vision</a:t>
              </a:r>
            </a:p>
          </p:txBody>
        </p:sp>
      </p:grpSp>
      <p:grpSp>
        <p:nvGrpSpPr>
          <p:cNvPr id="19" name="Group 18" descr="Illustration of how people with red-green color blindness see a picture. Source: section508.gov">
            <a:extLst>
              <a:ext uri="{FF2B5EF4-FFF2-40B4-BE49-F238E27FC236}">
                <a16:creationId xmlns:a16="http://schemas.microsoft.com/office/drawing/2014/main" id="{EA3C0740-F815-9B56-F152-9BFE589675AA}"/>
              </a:ext>
            </a:extLst>
          </p:cNvPr>
          <p:cNvGrpSpPr/>
          <p:nvPr/>
        </p:nvGrpSpPr>
        <p:grpSpPr>
          <a:xfrm>
            <a:off x="530009" y="3175604"/>
            <a:ext cx="3623187" cy="3043385"/>
            <a:chOff x="530009" y="3175604"/>
            <a:chExt cx="3623187" cy="3043385"/>
          </a:xfrm>
        </p:grpSpPr>
        <p:pic>
          <p:nvPicPr>
            <p:cNvPr id="11" name="Picture 10">
              <a:extLst>
                <a:ext uri="{FF2B5EF4-FFF2-40B4-BE49-F238E27FC236}">
                  <a16:creationId xmlns:a16="http://schemas.microsoft.com/office/drawing/2014/main" id="{1E25EF7D-CB74-98AD-1E4D-1CABD8132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009" y="3175604"/>
              <a:ext cx="3623187" cy="2915803"/>
            </a:xfrm>
            <a:prstGeom prst="rect">
              <a:avLst/>
            </a:prstGeom>
          </p:spPr>
        </p:pic>
        <p:sp>
          <p:nvSpPr>
            <p:cNvPr id="18" name="TextBox 17">
              <a:extLst>
                <a:ext uri="{FF2B5EF4-FFF2-40B4-BE49-F238E27FC236}">
                  <a16:creationId xmlns:a16="http://schemas.microsoft.com/office/drawing/2014/main" id="{4AE4C3C9-F129-D146-6D4F-E4BBC0954D65}"/>
                </a:ext>
              </a:extLst>
            </p:cNvPr>
            <p:cNvSpPr txBox="1"/>
            <p:nvPr/>
          </p:nvSpPr>
          <p:spPr>
            <a:xfrm>
              <a:off x="531399" y="5849657"/>
              <a:ext cx="3621797" cy="369332"/>
            </a:xfrm>
            <a:prstGeom prst="rect">
              <a:avLst/>
            </a:prstGeom>
            <a:noFill/>
          </p:spPr>
          <p:txBody>
            <a:bodyPr wrap="square" rtlCol="0">
              <a:spAutoFit/>
            </a:bodyPr>
            <a:lstStyle/>
            <a:p>
              <a:pPr algn="ctr"/>
              <a:r>
                <a:rPr lang="en-US">
                  <a:solidFill>
                    <a:schemeClr val="bg1"/>
                  </a:solidFill>
                  <a:highlight>
                    <a:srgbClr val="000000"/>
                  </a:highlight>
                </a:rPr>
                <a:t>Red-Green Color Blindness</a:t>
              </a:r>
            </a:p>
          </p:txBody>
        </p:sp>
      </p:grpSp>
      <p:grpSp>
        <p:nvGrpSpPr>
          <p:cNvPr id="22" name="Group 21" descr="Illustration of how people with blue-yellow color blindness see a picture. Source: section508.gov">
            <a:extLst>
              <a:ext uri="{FF2B5EF4-FFF2-40B4-BE49-F238E27FC236}">
                <a16:creationId xmlns:a16="http://schemas.microsoft.com/office/drawing/2014/main" id="{C7A9839B-D559-F31A-A68F-16DB16B44B97}"/>
              </a:ext>
            </a:extLst>
          </p:cNvPr>
          <p:cNvGrpSpPr/>
          <p:nvPr/>
        </p:nvGrpSpPr>
        <p:grpSpPr>
          <a:xfrm>
            <a:off x="4153196" y="3175604"/>
            <a:ext cx="3621797" cy="3043385"/>
            <a:chOff x="4153196" y="3175604"/>
            <a:chExt cx="3621797" cy="3043385"/>
          </a:xfrm>
        </p:grpSpPr>
        <p:pic>
          <p:nvPicPr>
            <p:cNvPr id="13" name="Picture 12">
              <a:extLst>
                <a:ext uri="{FF2B5EF4-FFF2-40B4-BE49-F238E27FC236}">
                  <a16:creationId xmlns:a16="http://schemas.microsoft.com/office/drawing/2014/main" id="{B098E482-1D6A-50F9-EBA4-2327657C6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3197" y="3175604"/>
              <a:ext cx="3621796" cy="2915803"/>
            </a:xfrm>
            <a:prstGeom prst="rect">
              <a:avLst/>
            </a:prstGeom>
          </p:spPr>
        </p:pic>
        <p:sp>
          <p:nvSpPr>
            <p:cNvPr id="20" name="TextBox 19">
              <a:extLst>
                <a:ext uri="{FF2B5EF4-FFF2-40B4-BE49-F238E27FC236}">
                  <a16:creationId xmlns:a16="http://schemas.microsoft.com/office/drawing/2014/main" id="{029711AA-2338-703E-7A39-3EA19BB81C01}"/>
                </a:ext>
              </a:extLst>
            </p:cNvPr>
            <p:cNvSpPr txBox="1"/>
            <p:nvPr/>
          </p:nvSpPr>
          <p:spPr>
            <a:xfrm>
              <a:off x="4153196" y="5849657"/>
              <a:ext cx="3621797" cy="369332"/>
            </a:xfrm>
            <a:prstGeom prst="rect">
              <a:avLst/>
            </a:prstGeom>
            <a:noFill/>
          </p:spPr>
          <p:txBody>
            <a:bodyPr wrap="square" rtlCol="0">
              <a:spAutoFit/>
            </a:bodyPr>
            <a:lstStyle/>
            <a:p>
              <a:pPr algn="ctr"/>
              <a:r>
                <a:rPr lang="en-US">
                  <a:solidFill>
                    <a:schemeClr val="bg1"/>
                  </a:solidFill>
                  <a:highlight>
                    <a:srgbClr val="000000"/>
                  </a:highlight>
                </a:rPr>
                <a:t>Blue-Yellow Color Blindness</a:t>
              </a:r>
            </a:p>
          </p:txBody>
        </p:sp>
      </p:grpSp>
      <p:grpSp>
        <p:nvGrpSpPr>
          <p:cNvPr id="23" name="Group 22" descr="Illustration of how people with complete color blindness see a picture. Source: section508.gov">
            <a:extLst>
              <a:ext uri="{FF2B5EF4-FFF2-40B4-BE49-F238E27FC236}">
                <a16:creationId xmlns:a16="http://schemas.microsoft.com/office/drawing/2014/main" id="{A0D84E53-1C13-4FE6-823D-06A791C1AF00}"/>
              </a:ext>
            </a:extLst>
          </p:cNvPr>
          <p:cNvGrpSpPr/>
          <p:nvPr/>
        </p:nvGrpSpPr>
        <p:grpSpPr>
          <a:xfrm>
            <a:off x="7774992" y="3175604"/>
            <a:ext cx="3621797" cy="3043385"/>
            <a:chOff x="7774992" y="3175604"/>
            <a:chExt cx="3621797" cy="3043385"/>
          </a:xfrm>
        </p:grpSpPr>
        <p:pic>
          <p:nvPicPr>
            <p:cNvPr id="15" name="Picture 14">
              <a:extLst>
                <a:ext uri="{FF2B5EF4-FFF2-40B4-BE49-F238E27FC236}">
                  <a16:creationId xmlns:a16="http://schemas.microsoft.com/office/drawing/2014/main" id="{14CF697D-CB0D-EA0A-21BE-5B224F15AF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4993" y="3175604"/>
              <a:ext cx="3621796" cy="2908934"/>
            </a:xfrm>
            <a:prstGeom prst="rect">
              <a:avLst/>
            </a:prstGeom>
          </p:spPr>
        </p:pic>
        <p:sp>
          <p:nvSpPr>
            <p:cNvPr id="21" name="TextBox 20">
              <a:extLst>
                <a:ext uri="{FF2B5EF4-FFF2-40B4-BE49-F238E27FC236}">
                  <a16:creationId xmlns:a16="http://schemas.microsoft.com/office/drawing/2014/main" id="{C8510E6E-7E15-BABD-3B69-75A7F750C92C}"/>
                </a:ext>
              </a:extLst>
            </p:cNvPr>
            <p:cNvSpPr txBox="1"/>
            <p:nvPr/>
          </p:nvSpPr>
          <p:spPr>
            <a:xfrm>
              <a:off x="7774992" y="5849657"/>
              <a:ext cx="3621797" cy="369332"/>
            </a:xfrm>
            <a:prstGeom prst="rect">
              <a:avLst/>
            </a:prstGeom>
            <a:noFill/>
          </p:spPr>
          <p:txBody>
            <a:bodyPr wrap="square" rtlCol="0">
              <a:spAutoFit/>
            </a:bodyPr>
            <a:lstStyle/>
            <a:p>
              <a:pPr algn="ctr"/>
              <a:r>
                <a:rPr lang="en-US">
                  <a:solidFill>
                    <a:schemeClr val="bg1"/>
                  </a:solidFill>
                  <a:highlight>
                    <a:srgbClr val="000000"/>
                  </a:highlight>
                </a:rPr>
                <a:t>Complete Color Blindness</a:t>
              </a:r>
            </a:p>
          </p:txBody>
        </p:sp>
      </p:grpSp>
    </p:spTree>
    <p:extLst>
      <p:ext uri="{BB962C8B-B14F-4D97-AF65-F5344CB8AC3E}">
        <p14:creationId xmlns:p14="http://schemas.microsoft.com/office/powerpoint/2010/main" val="86247147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62629-DC0E-C7FC-79BA-BB0A5FB50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8709CC-E795-BA7B-A945-4E7710002D2F}"/>
              </a:ext>
            </a:extLst>
          </p:cNvPr>
          <p:cNvSpPr>
            <a:spLocks noGrp="1"/>
          </p:cNvSpPr>
          <p:nvPr>
            <p:ph type="title"/>
          </p:nvPr>
        </p:nvSpPr>
        <p:spPr>
          <a:xfrm>
            <a:off x="762000" y="110077"/>
            <a:ext cx="10668000" cy="713600"/>
          </a:xfrm>
        </p:spPr>
        <p:txBody>
          <a:bodyPr/>
          <a:lstStyle/>
          <a:p>
            <a:r>
              <a:rPr lang="en-US" sz="3600"/>
              <a:t>Experience: Color-Blind (cont.)</a:t>
            </a:r>
            <a:endParaRPr lang="en-US" sz="3600" noProof="0"/>
          </a:p>
        </p:txBody>
      </p:sp>
      <p:sp>
        <p:nvSpPr>
          <p:cNvPr id="6" name="Text Placeholder 2">
            <a:extLst>
              <a:ext uri="{FF2B5EF4-FFF2-40B4-BE49-F238E27FC236}">
                <a16:creationId xmlns:a16="http://schemas.microsoft.com/office/drawing/2014/main" id="{F4E03CDB-8DDA-DBF7-BC42-351D5B9D518E}"/>
              </a:ext>
            </a:extLst>
          </p:cNvPr>
          <p:cNvSpPr txBox="1">
            <a:spLocks/>
          </p:cNvSpPr>
          <p:nvPr/>
        </p:nvSpPr>
        <p:spPr>
          <a:xfrm>
            <a:off x="762000" y="823677"/>
            <a:ext cx="4876298" cy="2808110"/>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609585" marR="0" lvl="0" indent="-414856" algn="l" defTabSz="304792" rtl="0">
              <a:lnSpc>
                <a:spcPct val="100000"/>
              </a:lnSpc>
              <a:spcBef>
                <a:spcPts val="0"/>
              </a:spcBef>
              <a:spcAft>
                <a:spcPts val="800"/>
              </a:spcAft>
              <a:buClr>
                <a:schemeClr val="tx1"/>
              </a:buClr>
              <a:buSzPct val="80000"/>
              <a:buFont typeface="Figtree"/>
              <a:buChar char="●"/>
              <a:defRPr sz="1867" b="0" i="0" u="none" strike="noStrike" cap="none" baseline="0">
                <a:solidFill>
                  <a:schemeClr val="bg2"/>
                </a:solidFill>
                <a:latin typeface="Figtree"/>
                <a:ea typeface="Figtree"/>
                <a:cs typeface="Figtree"/>
                <a:sym typeface="Figtree"/>
              </a:defRPr>
            </a:lvl1pPr>
            <a:lvl2pPr marL="1219170" marR="0" lvl="1" indent="-397923" algn="l" rtl="0">
              <a:lnSpc>
                <a:spcPct val="100000"/>
              </a:lnSpc>
              <a:spcBef>
                <a:spcPts val="0"/>
              </a:spcBef>
              <a:spcAft>
                <a:spcPts val="800"/>
              </a:spcAft>
              <a:buClr>
                <a:schemeClr val="accent1"/>
              </a:buClr>
              <a:buSzPts val="1100"/>
              <a:buFont typeface="Figtree"/>
              <a:buChar char="○"/>
              <a:defRPr sz="1867" b="0" i="0" u="none" strike="noStrike" cap="none" baseline="0">
                <a:solidFill>
                  <a:schemeClr val="bg2"/>
                </a:solidFill>
                <a:latin typeface="Figtree"/>
                <a:ea typeface="Figtree"/>
                <a:cs typeface="Figtree"/>
                <a:sym typeface="Figtree"/>
              </a:defRPr>
            </a:lvl2pPr>
            <a:lvl3pPr marL="1828754" marR="0" lvl="2"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3pPr>
            <a:lvl4pPr marL="2438339" marR="0" lvl="3"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4pPr>
            <a:lvl5pPr marL="3047924" marR="0" lvl="4"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5pPr>
            <a:lvl6pPr marL="3657509" marR="0" lvl="5"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6pPr>
            <a:lvl7pPr marL="4267093" marR="0" lvl="6"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7pPr>
            <a:lvl8pPr marL="4876678" marR="0" lvl="7"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8pPr>
            <a:lvl9pPr marL="5486263" marR="0" lvl="8" indent="-397923" algn="l" rtl="0">
              <a:lnSpc>
                <a:spcPct val="100000"/>
              </a:lnSpc>
              <a:spcBef>
                <a:spcPts val="1333"/>
              </a:spcBef>
              <a:spcAft>
                <a:spcPts val="1333"/>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9pPr>
          </a:lstStyle>
          <a:p>
            <a:pPr marL="537628" indent="-342900"/>
            <a:r>
              <a:rPr lang="en-US" sz="2400"/>
              <a:t>Use of color alone</a:t>
            </a:r>
            <a:br>
              <a:rPr lang="en-US" kern="0"/>
            </a:br>
            <a:r>
              <a:rPr lang="en-US" sz="1400" i="1" kern="0"/>
              <a:t>source: w3.org</a:t>
            </a:r>
          </a:p>
        </p:txBody>
      </p:sp>
      <p:grpSp>
        <p:nvGrpSpPr>
          <p:cNvPr id="12" name="Group 11" descr="Example 1 of using an &quot;*&quot; to indicate required fields in addition to color alone. Example 2 of providing visible text labels for content instead of relying on color alone. Source: w3.org">
            <a:extLst>
              <a:ext uri="{FF2B5EF4-FFF2-40B4-BE49-F238E27FC236}">
                <a16:creationId xmlns:a16="http://schemas.microsoft.com/office/drawing/2014/main" id="{C959F869-B91B-65C1-6C61-8727774B63D8}"/>
              </a:ext>
            </a:extLst>
          </p:cNvPr>
          <p:cNvGrpSpPr/>
          <p:nvPr/>
        </p:nvGrpSpPr>
        <p:grpSpPr>
          <a:xfrm>
            <a:off x="762000" y="1507782"/>
            <a:ext cx="8499987" cy="4890754"/>
            <a:chOff x="762000" y="1537278"/>
            <a:chExt cx="8499987" cy="4890754"/>
          </a:xfrm>
        </p:grpSpPr>
        <p:pic>
          <p:nvPicPr>
            <p:cNvPr id="9" name="Picture 8">
              <a:extLst>
                <a:ext uri="{FF2B5EF4-FFF2-40B4-BE49-F238E27FC236}">
                  <a16:creationId xmlns:a16="http://schemas.microsoft.com/office/drawing/2014/main" id="{9FD5DCF5-B4BE-E103-694E-0C4CDCE46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2" y="1537278"/>
              <a:ext cx="8499985" cy="4521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852D79F3-3019-83DD-6BE9-83B4CC12B76E}"/>
                </a:ext>
              </a:extLst>
            </p:cNvPr>
            <p:cNvSpPr txBox="1"/>
            <p:nvPr/>
          </p:nvSpPr>
          <p:spPr>
            <a:xfrm>
              <a:off x="762000" y="6058700"/>
              <a:ext cx="8499985" cy="369332"/>
            </a:xfrm>
            <a:prstGeom prst="rect">
              <a:avLst/>
            </a:prstGeom>
            <a:noFill/>
          </p:spPr>
          <p:txBody>
            <a:bodyPr wrap="square" rtlCol="0">
              <a:spAutoFit/>
            </a:bodyPr>
            <a:lstStyle/>
            <a:p>
              <a:pPr algn="ctr"/>
              <a:r>
                <a:rPr lang="en-US">
                  <a:solidFill>
                    <a:schemeClr val="bg1"/>
                  </a:solidFill>
                  <a:highlight>
                    <a:srgbClr val="000000"/>
                  </a:highlight>
                </a:rPr>
                <a:t>Ensure color alone is not used to convey information like required fields or content</a:t>
              </a:r>
            </a:p>
          </p:txBody>
        </p:sp>
      </p:grpSp>
    </p:spTree>
    <p:extLst>
      <p:ext uri="{BB962C8B-B14F-4D97-AF65-F5344CB8AC3E}">
        <p14:creationId xmlns:p14="http://schemas.microsoft.com/office/powerpoint/2010/main" val="291206605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C8402-D463-A844-E06D-793EE4F75D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F9D74-B7E6-D7E9-38EB-8A93724F61E8}"/>
              </a:ext>
            </a:extLst>
          </p:cNvPr>
          <p:cNvSpPr>
            <a:spLocks noGrp="1"/>
          </p:cNvSpPr>
          <p:nvPr>
            <p:ph type="title"/>
          </p:nvPr>
        </p:nvSpPr>
        <p:spPr>
          <a:xfrm>
            <a:off x="762000" y="110077"/>
            <a:ext cx="10668000" cy="713600"/>
          </a:xfrm>
        </p:spPr>
        <p:txBody>
          <a:bodyPr/>
          <a:lstStyle/>
          <a:p>
            <a:r>
              <a:rPr lang="en-US" sz="3600"/>
              <a:t>Experience: Color-Blind (cont.2)</a:t>
            </a:r>
            <a:endParaRPr lang="en-US" sz="3600" noProof="0"/>
          </a:p>
        </p:txBody>
      </p:sp>
      <p:sp>
        <p:nvSpPr>
          <p:cNvPr id="9" name="Text Placeholder 2">
            <a:extLst>
              <a:ext uri="{FF2B5EF4-FFF2-40B4-BE49-F238E27FC236}">
                <a16:creationId xmlns:a16="http://schemas.microsoft.com/office/drawing/2014/main" id="{4F5A686C-3B3C-2F0B-F9AD-5320F42E42F2}"/>
              </a:ext>
            </a:extLst>
          </p:cNvPr>
          <p:cNvSpPr txBox="1">
            <a:spLocks/>
          </p:cNvSpPr>
          <p:nvPr/>
        </p:nvSpPr>
        <p:spPr>
          <a:xfrm>
            <a:off x="761999" y="823677"/>
            <a:ext cx="4876298" cy="2808110"/>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609585" marR="0" lvl="0" indent="-414856" algn="l" defTabSz="304792" rtl="0">
              <a:lnSpc>
                <a:spcPct val="100000"/>
              </a:lnSpc>
              <a:spcBef>
                <a:spcPts val="0"/>
              </a:spcBef>
              <a:spcAft>
                <a:spcPts val="800"/>
              </a:spcAft>
              <a:buClr>
                <a:schemeClr val="tx1"/>
              </a:buClr>
              <a:buSzPct val="80000"/>
              <a:buFont typeface="Figtree"/>
              <a:buChar char="●"/>
              <a:defRPr sz="1867" b="0" i="0" u="none" strike="noStrike" cap="none" baseline="0">
                <a:solidFill>
                  <a:schemeClr val="bg2"/>
                </a:solidFill>
                <a:latin typeface="Figtree"/>
                <a:ea typeface="Figtree"/>
                <a:cs typeface="Figtree"/>
                <a:sym typeface="Figtree"/>
              </a:defRPr>
            </a:lvl1pPr>
            <a:lvl2pPr marL="1219170" marR="0" lvl="1" indent="-397923" algn="l" rtl="0">
              <a:lnSpc>
                <a:spcPct val="100000"/>
              </a:lnSpc>
              <a:spcBef>
                <a:spcPts val="0"/>
              </a:spcBef>
              <a:spcAft>
                <a:spcPts val="800"/>
              </a:spcAft>
              <a:buClr>
                <a:schemeClr val="accent1"/>
              </a:buClr>
              <a:buSzPts val="1100"/>
              <a:buFont typeface="Figtree"/>
              <a:buChar char="○"/>
              <a:defRPr sz="1867" b="0" i="0" u="none" strike="noStrike" cap="none" baseline="0">
                <a:solidFill>
                  <a:schemeClr val="bg2"/>
                </a:solidFill>
                <a:latin typeface="Figtree"/>
                <a:ea typeface="Figtree"/>
                <a:cs typeface="Figtree"/>
                <a:sym typeface="Figtree"/>
              </a:defRPr>
            </a:lvl2pPr>
            <a:lvl3pPr marL="1828754" marR="0" lvl="2"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3pPr>
            <a:lvl4pPr marL="2438339" marR="0" lvl="3"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4pPr>
            <a:lvl5pPr marL="3047924" marR="0" lvl="4"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5pPr>
            <a:lvl6pPr marL="3657509" marR="0" lvl="5"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6pPr>
            <a:lvl7pPr marL="4267093" marR="0" lvl="6"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7pPr>
            <a:lvl8pPr marL="4876678" marR="0" lvl="7"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8pPr>
            <a:lvl9pPr marL="5486263" marR="0" lvl="8" indent="-397923" algn="l" rtl="0">
              <a:lnSpc>
                <a:spcPct val="100000"/>
              </a:lnSpc>
              <a:spcBef>
                <a:spcPts val="1333"/>
              </a:spcBef>
              <a:spcAft>
                <a:spcPts val="1333"/>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9pPr>
          </a:lstStyle>
          <a:p>
            <a:pPr marL="537628" indent="-342900"/>
            <a:r>
              <a:rPr lang="en-US" sz="2400"/>
              <a:t>Use of color alone in forms</a:t>
            </a:r>
            <a:br>
              <a:rPr lang="en-US" kern="0"/>
            </a:br>
            <a:r>
              <a:rPr lang="en-US" sz="1400" i="1" kern="0"/>
              <a:t>source: section508.gov</a:t>
            </a:r>
          </a:p>
        </p:txBody>
      </p:sp>
      <p:grpSp>
        <p:nvGrpSpPr>
          <p:cNvPr id="16" name="Group 15" descr="Form example where error state has been indicated using a red color alone. Source: section508.gov">
            <a:extLst>
              <a:ext uri="{FF2B5EF4-FFF2-40B4-BE49-F238E27FC236}">
                <a16:creationId xmlns:a16="http://schemas.microsoft.com/office/drawing/2014/main" id="{9979EF51-4913-C81C-D405-ED414F70B259}"/>
              </a:ext>
            </a:extLst>
          </p:cNvPr>
          <p:cNvGrpSpPr/>
          <p:nvPr/>
        </p:nvGrpSpPr>
        <p:grpSpPr>
          <a:xfrm>
            <a:off x="761999" y="1520600"/>
            <a:ext cx="5166853" cy="3984675"/>
            <a:chOff x="761999" y="1471440"/>
            <a:chExt cx="5166853" cy="3984675"/>
          </a:xfrm>
        </p:grpSpPr>
        <p:pic>
          <p:nvPicPr>
            <p:cNvPr id="11" name="Picture 10">
              <a:extLst>
                <a:ext uri="{FF2B5EF4-FFF2-40B4-BE49-F238E27FC236}">
                  <a16:creationId xmlns:a16="http://schemas.microsoft.com/office/drawing/2014/main" id="{E3D41122-7B55-DC1A-66ED-073F4AE46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85" y="1471440"/>
              <a:ext cx="5143067" cy="3615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38B008A2-05E6-7087-5A07-850917960CC1}"/>
                </a:ext>
              </a:extLst>
            </p:cNvPr>
            <p:cNvSpPr txBox="1"/>
            <p:nvPr/>
          </p:nvSpPr>
          <p:spPr>
            <a:xfrm>
              <a:off x="761999" y="5086783"/>
              <a:ext cx="5166853" cy="369332"/>
            </a:xfrm>
            <a:prstGeom prst="rect">
              <a:avLst/>
            </a:prstGeom>
            <a:noFill/>
          </p:spPr>
          <p:txBody>
            <a:bodyPr wrap="square" rtlCol="0">
              <a:spAutoFit/>
            </a:bodyPr>
            <a:lstStyle/>
            <a:p>
              <a:pPr algn="ctr"/>
              <a:r>
                <a:rPr lang="en-US">
                  <a:solidFill>
                    <a:schemeClr val="bg1"/>
                  </a:solidFill>
                  <a:highlight>
                    <a:srgbClr val="000000"/>
                  </a:highlight>
                </a:rPr>
                <a:t>Form errors relying on color alone</a:t>
              </a:r>
            </a:p>
          </p:txBody>
        </p:sp>
      </p:grpSp>
      <p:grpSp>
        <p:nvGrpSpPr>
          <p:cNvPr id="17" name="Group 16" descr="Form example where error state has been indicated using a red color along with error icons and a real text description of the error. Source: section508.gov">
            <a:extLst>
              <a:ext uri="{FF2B5EF4-FFF2-40B4-BE49-F238E27FC236}">
                <a16:creationId xmlns:a16="http://schemas.microsoft.com/office/drawing/2014/main" id="{F20CF665-5B47-2A4F-571E-8B4D25888BE1}"/>
              </a:ext>
            </a:extLst>
          </p:cNvPr>
          <p:cNvGrpSpPr/>
          <p:nvPr/>
        </p:nvGrpSpPr>
        <p:grpSpPr>
          <a:xfrm>
            <a:off x="6078528" y="1520599"/>
            <a:ext cx="5351471" cy="4610435"/>
            <a:chOff x="6078528" y="1471439"/>
            <a:chExt cx="5351471" cy="4610435"/>
          </a:xfrm>
        </p:grpSpPr>
        <p:pic>
          <p:nvPicPr>
            <p:cNvPr id="13" name="Picture 12">
              <a:extLst>
                <a:ext uri="{FF2B5EF4-FFF2-40B4-BE49-F238E27FC236}">
                  <a16:creationId xmlns:a16="http://schemas.microsoft.com/office/drawing/2014/main" id="{9CC1EF2F-EF89-D04B-DFAD-17415B6D9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8528" y="1471439"/>
              <a:ext cx="5351471" cy="4241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36A8EE29-3EB5-6C7D-2EBD-3A2495B74708}"/>
                </a:ext>
              </a:extLst>
            </p:cNvPr>
            <p:cNvSpPr txBox="1"/>
            <p:nvPr/>
          </p:nvSpPr>
          <p:spPr>
            <a:xfrm>
              <a:off x="6078528" y="5712542"/>
              <a:ext cx="5351471" cy="369332"/>
            </a:xfrm>
            <a:prstGeom prst="rect">
              <a:avLst/>
            </a:prstGeom>
            <a:noFill/>
          </p:spPr>
          <p:txBody>
            <a:bodyPr wrap="square" rtlCol="0">
              <a:spAutoFit/>
            </a:bodyPr>
            <a:lstStyle/>
            <a:p>
              <a:pPr algn="ctr"/>
              <a:r>
                <a:rPr lang="en-US">
                  <a:solidFill>
                    <a:schemeClr val="bg1"/>
                  </a:solidFill>
                  <a:highlight>
                    <a:srgbClr val="000000"/>
                  </a:highlight>
                </a:rPr>
                <a:t>Form errors with icons and text description</a:t>
              </a:r>
            </a:p>
          </p:txBody>
        </p:sp>
      </p:grpSp>
    </p:spTree>
    <p:extLst>
      <p:ext uri="{BB962C8B-B14F-4D97-AF65-F5344CB8AC3E}">
        <p14:creationId xmlns:p14="http://schemas.microsoft.com/office/powerpoint/2010/main" val="404165230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2F3A4-6176-3EC9-B19E-DFA559C26E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3D5D54-73A6-3F6D-E25D-65CB6992B722}"/>
              </a:ext>
            </a:extLst>
          </p:cNvPr>
          <p:cNvSpPr>
            <a:spLocks noGrp="1"/>
          </p:cNvSpPr>
          <p:nvPr>
            <p:ph type="title"/>
          </p:nvPr>
        </p:nvSpPr>
        <p:spPr>
          <a:xfrm>
            <a:off x="762000" y="110077"/>
            <a:ext cx="10668000" cy="713600"/>
          </a:xfrm>
        </p:spPr>
        <p:txBody>
          <a:bodyPr/>
          <a:lstStyle/>
          <a:p>
            <a:r>
              <a:rPr lang="en-US" sz="3600"/>
              <a:t>Experience: Color-Blind (cont.3)</a:t>
            </a:r>
            <a:endParaRPr lang="en-US" sz="3600" noProof="0"/>
          </a:p>
        </p:txBody>
      </p:sp>
      <p:sp>
        <p:nvSpPr>
          <p:cNvPr id="6" name="Text Placeholder 2">
            <a:extLst>
              <a:ext uri="{FF2B5EF4-FFF2-40B4-BE49-F238E27FC236}">
                <a16:creationId xmlns:a16="http://schemas.microsoft.com/office/drawing/2014/main" id="{BF858F68-4EB6-10E2-0A51-7FF71FA12070}"/>
              </a:ext>
            </a:extLst>
          </p:cNvPr>
          <p:cNvSpPr txBox="1">
            <a:spLocks/>
          </p:cNvSpPr>
          <p:nvPr/>
        </p:nvSpPr>
        <p:spPr>
          <a:xfrm>
            <a:off x="761999" y="823677"/>
            <a:ext cx="10667999" cy="2808110"/>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609585" marR="0" lvl="0" indent="-414856" algn="l" defTabSz="304792" rtl="0">
              <a:lnSpc>
                <a:spcPct val="100000"/>
              </a:lnSpc>
              <a:spcBef>
                <a:spcPts val="0"/>
              </a:spcBef>
              <a:spcAft>
                <a:spcPts val="800"/>
              </a:spcAft>
              <a:buClr>
                <a:schemeClr val="tx1"/>
              </a:buClr>
              <a:buSzPct val="80000"/>
              <a:buFont typeface="Figtree"/>
              <a:buChar char="●"/>
              <a:defRPr sz="1867" b="0" i="0" u="none" strike="noStrike" cap="none" baseline="0">
                <a:solidFill>
                  <a:schemeClr val="bg2"/>
                </a:solidFill>
                <a:latin typeface="Figtree"/>
                <a:ea typeface="Figtree"/>
                <a:cs typeface="Figtree"/>
                <a:sym typeface="Figtree"/>
              </a:defRPr>
            </a:lvl1pPr>
            <a:lvl2pPr marL="1219170" marR="0" lvl="1" indent="-397923" algn="l" rtl="0">
              <a:lnSpc>
                <a:spcPct val="100000"/>
              </a:lnSpc>
              <a:spcBef>
                <a:spcPts val="0"/>
              </a:spcBef>
              <a:spcAft>
                <a:spcPts val="800"/>
              </a:spcAft>
              <a:buClr>
                <a:schemeClr val="accent1"/>
              </a:buClr>
              <a:buSzPts val="1100"/>
              <a:buFont typeface="Figtree"/>
              <a:buChar char="○"/>
              <a:defRPr sz="1867" b="0" i="0" u="none" strike="noStrike" cap="none" baseline="0">
                <a:solidFill>
                  <a:schemeClr val="bg2"/>
                </a:solidFill>
                <a:latin typeface="Figtree"/>
                <a:ea typeface="Figtree"/>
                <a:cs typeface="Figtree"/>
                <a:sym typeface="Figtree"/>
              </a:defRPr>
            </a:lvl2pPr>
            <a:lvl3pPr marL="1828754" marR="0" lvl="2"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3pPr>
            <a:lvl4pPr marL="2438339" marR="0" lvl="3"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4pPr>
            <a:lvl5pPr marL="3047924" marR="0" lvl="4"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5pPr>
            <a:lvl6pPr marL="3657509" marR="0" lvl="5"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6pPr>
            <a:lvl7pPr marL="4267093" marR="0" lvl="6"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7pPr>
            <a:lvl8pPr marL="4876678" marR="0" lvl="7"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8pPr>
            <a:lvl9pPr marL="5486263" marR="0" lvl="8" indent="-397923" algn="l" rtl="0">
              <a:lnSpc>
                <a:spcPct val="100000"/>
              </a:lnSpc>
              <a:spcBef>
                <a:spcPts val="1333"/>
              </a:spcBef>
              <a:spcAft>
                <a:spcPts val="1333"/>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9pPr>
          </a:lstStyle>
          <a:p>
            <a:pPr marL="537628" indent="-342900"/>
            <a:r>
              <a:rPr lang="en-US" sz="2400"/>
              <a:t>Experience: Charts/graphs rely on color</a:t>
            </a:r>
            <a:br>
              <a:rPr lang="en-US" kern="0"/>
            </a:br>
            <a:r>
              <a:rPr lang="en-US" sz="1400" i="1" kern="0"/>
              <a:t>source: section508.gov</a:t>
            </a:r>
          </a:p>
        </p:txBody>
      </p:sp>
      <p:grpSp>
        <p:nvGrpSpPr>
          <p:cNvPr id="7" name="Group 6" descr="Bar chart that relies on color alone to distinguish between bars. Source: section508.gov">
            <a:extLst>
              <a:ext uri="{FF2B5EF4-FFF2-40B4-BE49-F238E27FC236}">
                <a16:creationId xmlns:a16="http://schemas.microsoft.com/office/drawing/2014/main" id="{C7345800-5C6F-3298-9EFA-32E7A6420F50}"/>
              </a:ext>
            </a:extLst>
          </p:cNvPr>
          <p:cNvGrpSpPr/>
          <p:nvPr/>
        </p:nvGrpSpPr>
        <p:grpSpPr>
          <a:xfrm>
            <a:off x="762001" y="1553492"/>
            <a:ext cx="5228299" cy="4171731"/>
            <a:chOff x="762001" y="1465004"/>
            <a:chExt cx="5228299" cy="4171731"/>
          </a:xfrm>
        </p:grpSpPr>
        <p:pic>
          <p:nvPicPr>
            <p:cNvPr id="5" name="Picture 4">
              <a:extLst>
                <a:ext uri="{FF2B5EF4-FFF2-40B4-BE49-F238E27FC236}">
                  <a16:creationId xmlns:a16="http://schemas.microsoft.com/office/drawing/2014/main" id="{2F5C859E-D6D1-3DDE-4533-A6BB863A6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1" y="1465004"/>
              <a:ext cx="5228299" cy="3802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3BA6DDE-B0E2-3582-728E-9FF12AFBC4AB}"/>
                </a:ext>
              </a:extLst>
            </p:cNvPr>
            <p:cNvSpPr txBox="1"/>
            <p:nvPr/>
          </p:nvSpPr>
          <p:spPr>
            <a:xfrm>
              <a:off x="762001" y="5267403"/>
              <a:ext cx="5228299" cy="369332"/>
            </a:xfrm>
            <a:prstGeom prst="rect">
              <a:avLst/>
            </a:prstGeom>
            <a:noFill/>
          </p:spPr>
          <p:txBody>
            <a:bodyPr wrap="square" rtlCol="0">
              <a:spAutoFit/>
            </a:bodyPr>
            <a:lstStyle/>
            <a:p>
              <a:pPr algn="ctr"/>
              <a:r>
                <a:rPr lang="en-US">
                  <a:solidFill>
                    <a:schemeClr val="bg1"/>
                  </a:solidFill>
                  <a:highlight>
                    <a:srgbClr val="000000"/>
                  </a:highlight>
                </a:rPr>
                <a:t>Chart that relies on color alone</a:t>
              </a:r>
            </a:p>
          </p:txBody>
        </p:sp>
      </p:grpSp>
      <p:grpSp>
        <p:nvGrpSpPr>
          <p:cNvPr id="9" name="Group 8" descr="Bar chart that uses textures and visible labels in addition to color for distinguishing between bars. Source: section508.gov">
            <a:extLst>
              <a:ext uri="{FF2B5EF4-FFF2-40B4-BE49-F238E27FC236}">
                <a16:creationId xmlns:a16="http://schemas.microsoft.com/office/drawing/2014/main" id="{7E056A7B-E294-A622-2796-EAF46E4E111C}"/>
              </a:ext>
            </a:extLst>
          </p:cNvPr>
          <p:cNvGrpSpPr/>
          <p:nvPr/>
        </p:nvGrpSpPr>
        <p:grpSpPr>
          <a:xfrm>
            <a:off x="6201700" y="1553493"/>
            <a:ext cx="5228299" cy="4171730"/>
            <a:chOff x="6201700" y="1465005"/>
            <a:chExt cx="5228299" cy="4171730"/>
          </a:xfrm>
        </p:grpSpPr>
        <p:pic>
          <p:nvPicPr>
            <p:cNvPr id="8" name="Picture 7">
              <a:extLst>
                <a:ext uri="{FF2B5EF4-FFF2-40B4-BE49-F238E27FC236}">
                  <a16:creationId xmlns:a16="http://schemas.microsoft.com/office/drawing/2014/main" id="{01D84FE4-CC18-C6EC-04B4-596D121B9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382" y="1465005"/>
              <a:ext cx="5200617" cy="3802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A055386A-AFDA-B5F4-7EB0-564640FD2FD4}"/>
                </a:ext>
              </a:extLst>
            </p:cNvPr>
            <p:cNvSpPr txBox="1"/>
            <p:nvPr/>
          </p:nvSpPr>
          <p:spPr>
            <a:xfrm>
              <a:off x="6201700" y="5267403"/>
              <a:ext cx="5228299" cy="369332"/>
            </a:xfrm>
            <a:prstGeom prst="rect">
              <a:avLst/>
            </a:prstGeom>
            <a:noFill/>
          </p:spPr>
          <p:txBody>
            <a:bodyPr wrap="square" rtlCol="0">
              <a:spAutoFit/>
            </a:bodyPr>
            <a:lstStyle/>
            <a:p>
              <a:pPr algn="ctr"/>
              <a:r>
                <a:rPr lang="en-US">
                  <a:solidFill>
                    <a:schemeClr val="bg1"/>
                  </a:solidFill>
                  <a:highlight>
                    <a:srgbClr val="000000"/>
                  </a:highlight>
                </a:rPr>
                <a:t>Chart with texture and labels in addition to color </a:t>
              </a:r>
            </a:p>
          </p:txBody>
        </p:sp>
      </p:grpSp>
    </p:spTree>
    <p:extLst>
      <p:ext uri="{BB962C8B-B14F-4D97-AF65-F5344CB8AC3E}">
        <p14:creationId xmlns:p14="http://schemas.microsoft.com/office/powerpoint/2010/main" val="229780423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C49A3-1527-396E-1C9B-3FEB8A7D8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21EC4-D065-D463-1EB4-30C132A99A37}"/>
              </a:ext>
            </a:extLst>
          </p:cNvPr>
          <p:cNvSpPr>
            <a:spLocks noGrp="1"/>
          </p:cNvSpPr>
          <p:nvPr>
            <p:ph type="title"/>
          </p:nvPr>
        </p:nvSpPr>
        <p:spPr>
          <a:xfrm>
            <a:off x="762000" y="110077"/>
            <a:ext cx="10668000" cy="713600"/>
          </a:xfrm>
        </p:spPr>
        <p:txBody>
          <a:bodyPr/>
          <a:lstStyle/>
          <a:p>
            <a:r>
              <a:rPr lang="en-US" sz="3600" noProof="0"/>
              <a:t>Common </a:t>
            </a:r>
            <a:r>
              <a:rPr lang="en-US" sz="3600"/>
              <a:t>Scenarios: Blind</a:t>
            </a:r>
            <a:endParaRPr lang="en-US" sz="3600" noProof="0"/>
          </a:p>
        </p:txBody>
      </p:sp>
      <p:sp>
        <p:nvSpPr>
          <p:cNvPr id="3" name="Text Placeholder 2">
            <a:extLst>
              <a:ext uri="{FF2B5EF4-FFF2-40B4-BE49-F238E27FC236}">
                <a16:creationId xmlns:a16="http://schemas.microsoft.com/office/drawing/2014/main" id="{AEF6D1A8-00B4-E571-0CF7-1B6BC786AD79}"/>
              </a:ext>
            </a:extLst>
          </p:cNvPr>
          <p:cNvSpPr>
            <a:spLocks noGrp="1"/>
          </p:cNvSpPr>
          <p:nvPr>
            <p:ph type="body" idx="1"/>
          </p:nvPr>
        </p:nvSpPr>
        <p:spPr>
          <a:xfrm>
            <a:off x="762000" y="830634"/>
            <a:ext cx="10668000" cy="5399519"/>
          </a:xfrm>
        </p:spPr>
        <p:txBody>
          <a:bodyPr spcFirstLastPara="1" wrap="square" lIns="0" tIns="0" rIns="91425" bIns="91425" anchor="t" anchorCtr="0">
            <a:noAutofit/>
          </a:bodyPr>
          <a:lstStyle/>
          <a:p>
            <a:pPr marL="537628" indent="-342900"/>
            <a:r>
              <a:rPr lang="en-US" sz="2400" noProof="0"/>
              <a:t>The user cannot consume the content visually.</a:t>
            </a:r>
          </a:p>
          <a:p>
            <a:pPr marL="537628" indent="-342900"/>
            <a:r>
              <a:rPr lang="en-US" sz="2400"/>
              <a:t>When using screen reader technology – like JAWS, NVDA, or </a:t>
            </a:r>
            <a:r>
              <a:rPr lang="en-US" sz="2400" err="1"/>
              <a:t>VoiceOver</a:t>
            </a:r>
            <a:r>
              <a:rPr lang="en-US" sz="2400"/>
              <a:t> – the content must be marked up correctly, so the user can understand the purpose and relationship of each element on the page.</a:t>
            </a:r>
          </a:p>
          <a:p>
            <a:pPr marL="537628" indent="-342900"/>
            <a:r>
              <a:rPr lang="en-US" sz="2400" noProof="0"/>
              <a:t>Often content </a:t>
            </a:r>
            <a:r>
              <a:rPr lang="en-US" sz="2400"/>
              <a:t>lacks proper markup, making consuming content and completing tasks unnecessarily difficult, or sometimes impossible. </a:t>
            </a:r>
            <a:endParaRPr lang="en-US" sz="2400" noProof="0"/>
          </a:p>
        </p:txBody>
      </p:sp>
    </p:spTree>
    <p:extLst>
      <p:ext uri="{BB962C8B-B14F-4D97-AF65-F5344CB8AC3E}">
        <p14:creationId xmlns:p14="http://schemas.microsoft.com/office/powerpoint/2010/main" val="117444635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F175C-3EE1-5474-AF23-2A2F619B4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67860-E251-F2EE-C7B8-6C75C7A1E00C}"/>
              </a:ext>
            </a:extLst>
          </p:cNvPr>
          <p:cNvSpPr>
            <a:spLocks noGrp="1"/>
          </p:cNvSpPr>
          <p:nvPr>
            <p:ph type="title"/>
          </p:nvPr>
        </p:nvSpPr>
        <p:spPr>
          <a:xfrm>
            <a:off x="762000" y="110077"/>
            <a:ext cx="10668000" cy="713600"/>
          </a:xfrm>
        </p:spPr>
        <p:txBody>
          <a:bodyPr/>
          <a:lstStyle/>
          <a:p>
            <a:r>
              <a:rPr lang="en-US" sz="3600" dirty="0"/>
              <a:t>Experience: Blind</a:t>
            </a:r>
            <a:endParaRPr lang="en-US" sz="3600" noProof="0" dirty="0"/>
          </a:p>
        </p:txBody>
      </p:sp>
      <p:sp>
        <p:nvSpPr>
          <p:cNvPr id="9" name="Text Placeholder 2">
            <a:extLst>
              <a:ext uri="{FF2B5EF4-FFF2-40B4-BE49-F238E27FC236}">
                <a16:creationId xmlns:a16="http://schemas.microsoft.com/office/drawing/2014/main" id="{D008F8E0-6BDE-B6A3-26A2-7CD050C0D45C}"/>
              </a:ext>
            </a:extLst>
          </p:cNvPr>
          <p:cNvSpPr txBox="1">
            <a:spLocks/>
          </p:cNvSpPr>
          <p:nvPr/>
        </p:nvSpPr>
        <p:spPr>
          <a:xfrm>
            <a:off x="762000" y="823677"/>
            <a:ext cx="10855890" cy="2860301"/>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609585" marR="0" lvl="0" indent="-414856" algn="l" defTabSz="304792" rtl="0">
              <a:lnSpc>
                <a:spcPct val="100000"/>
              </a:lnSpc>
              <a:spcBef>
                <a:spcPts val="0"/>
              </a:spcBef>
              <a:spcAft>
                <a:spcPts val="800"/>
              </a:spcAft>
              <a:buClr>
                <a:schemeClr val="tx1"/>
              </a:buClr>
              <a:buSzPct val="80000"/>
              <a:buFont typeface="Figtree"/>
              <a:buChar char="●"/>
              <a:defRPr sz="1867" b="0" i="0" u="none" strike="noStrike" cap="none" baseline="0">
                <a:solidFill>
                  <a:schemeClr val="bg2"/>
                </a:solidFill>
                <a:latin typeface="Figtree"/>
                <a:ea typeface="Figtree"/>
                <a:cs typeface="Figtree"/>
                <a:sym typeface="Figtree"/>
              </a:defRPr>
            </a:lvl1pPr>
            <a:lvl2pPr marL="1219170" marR="0" lvl="1" indent="-397923" algn="l" rtl="0">
              <a:lnSpc>
                <a:spcPct val="100000"/>
              </a:lnSpc>
              <a:spcBef>
                <a:spcPts val="0"/>
              </a:spcBef>
              <a:spcAft>
                <a:spcPts val="800"/>
              </a:spcAft>
              <a:buClr>
                <a:schemeClr val="accent1"/>
              </a:buClr>
              <a:buSzPts val="1100"/>
              <a:buFont typeface="Figtree"/>
              <a:buChar char="○"/>
              <a:defRPr sz="1867" b="0" i="0" u="none" strike="noStrike" cap="none" baseline="0">
                <a:solidFill>
                  <a:schemeClr val="bg2"/>
                </a:solidFill>
                <a:latin typeface="Figtree"/>
                <a:ea typeface="Figtree"/>
                <a:cs typeface="Figtree"/>
                <a:sym typeface="Figtree"/>
              </a:defRPr>
            </a:lvl2pPr>
            <a:lvl3pPr marL="1828754" marR="0" lvl="2"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3pPr>
            <a:lvl4pPr marL="2438339" marR="0" lvl="3"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4pPr>
            <a:lvl5pPr marL="3047924" marR="0" lvl="4"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5pPr>
            <a:lvl6pPr marL="3657509" marR="0" lvl="5"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6pPr>
            <a:lvl7pPr marL="4267093" marR="0" lvl="6"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7pPr>
            <a:lvl8pPr marL="4876678" marR="0" lvl="7"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8pPr>
            <a:lvl9pPr marL="5486263" marR="0" lvl="8" indent="-397923" algn="l" rtl="0">
              <a:lnSpc>
                <a:spcPct val="100000"/>
              </a:lnSpc>
              <a:spcBef>
                <a:spcPts val="1333"/>
              </a:spcBef>
              <a:spcAft>
                <a:spcPts val="1333"/>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9pPr>
          </a:lstStyle>
          <a:p>
            <a:pPr marL="537628" indent="-342900"/>
            <a:r>
              <a:rPr lang="en-US" sz="2400"/>
              <a:t>Screen Readers – like JAWS, NVDA, Windows Narrator, and </a:t>
            </a:r>
            <a:r>
              <a:rPr lang="en-US" sz="2400" err="1"/>
              <a:t>VoiceOver</a:t>
            </a:r>
            <a:r>
              <a:rPr lang="en-US" sz="2400"/>
              <a:t> (MacOS)</a:t>
            </a:r>
            <a:endParaRPr lang="en-US" sz="1800" i="1" kern="0"/>
          </a:p>
        </p:txBody>
      </p:sp>
      <p:pic>
        <p:nvPicPr>
          <p:cNvPr id="4" name="Picture 3" descr="Video: Live demo of the NVDA screen reader on the Vispero website">
            <a:hlinkClick r:id="rId3"/>
            <a:extLst>
              <a:ext uri="{FF2B5EF4-FFF2-40B4-BE49-F238E27FC236}">
                <a16:creationId xmlns:a16="http://schemas.microsoft.com/office/drawing/2014/main" id="{2FD32055-6553-EE1A-0C5B-2C3B1A1C288C}"/>
              </a:ext>
            </a:extLst>
          </p:cNvPr>
          <p:cNvPicPr>
            <a:picLocks noChangeAspect="1"/>
          </p:cNvPicPr>
          <p:nvPr/>
        </p:nvPicPr>
        <p:blipFill>
          <a:blip r:embed="rId4"/>
          <a:stretch>
            <a:fillRect/>
          </a:stretch>
        </p:blipFill>
        <p:spPr>
          <a:xfrm>
            <a:off x="1771503" y="1419821"/>
            <a:ext cx="8648993" cy="4614502"/>
          </a:xfrm>
          <a:prstGeom prst="rect">
            <a:avLst/>
          </a:prstGeom>
          <a:ln>
            <a:solidFill>
              <a:schemeClr val="tx2">
                <a:lumMod val="50000"/>
              </a:schemeClr>
            </a:solidFill>
          </a:ln>
        </p:spPr>
      </p:pic>
    </p:spTree>
    <p:extLst>
      <p:ext uri="{BB962C8B-B14F-4D97-AF65-F5344CB8AC3E}">
        <p14:creationId xmlns:p14="http://schemas.microsoft.com/office/powerpoint/2010/main" val="3664761219"/>
      </p:ext>
    </p:extLst>
  </p:cSld>
  <p:clrMapOvr>
    <a:masterClrMapping/>
  </p:clrMapOvr>
  <p:transition advTm="20642">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43EDB-2C77-71F0-A0F9-116734647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2A47F9-9EB7-0560-C765-5498AB185031}"/>
              </a:ext>
            </a:extLst>
          </p:cNvPr>
          <p:cNvSpPr>
            <a:spLocks noGrp="1"/>
          </p:cNvSpPr>
          <p:nvPr>
            <p:ph type="title"/>
          </p:nvPr>
        </p:nvSpPr>
        <p:spPr>
          <a:xfrm>
            <a:off x="762000" y="110077"/>
            <a:ext cx="10668000" cy="713600"/>
          </a:xfrm>
        </p:spPr>
        <p:txBody>
          <a:bodyPr/>
          <a:lstStyle/>
          <a:p>
            <a:r>
              <a:rPr lang="en-US" sz="3600" noProof="0"/>
              <a:t>Common Scenarios: Deaf/deaf &amp; Hard-of-Hearing</a:t>
            </a:r>
          </a:p>
        </p:txBody>
      </p:sp>
      <p:sp>
        <p:nvSpPr>
          <p:cNvPr id="3" name="Text Placeholder 2">
            <a:extLst>
              <a:ext uri="{FF2B5EF4-FFF2-40B4-BE49-F238E27FC236}">
                <a16:creationId xmlns:a16="http://schemas.microsoft.com/office/drawing/2014/main" id="{4D4EC1A3-3314-1F04-B94C-DD84FEA24F20}"/>
              </a:ext>
            </a:extLst>
          </p:cNvPr>
          <p:cNvSpPr>
            <a:spLocks noGrp="1"/>
          </p:cNvSpPr>
          <p:nvPr>
            <p:ph type="body" idx="1"/>
          </p:nvPr>
        </p:nvSpPr>
        <p:spPr>
          <a:xfrm>
            <a:off x="762000" y="830634"/>
            <a:ext cx="10668000" cy="5399519"/>
          </a:xfrm>
        </p:spPr>
        <p:txBody>
          <a:bodyPr spcFirstLastPara="1" wrap="square" lIns="0" tIns="0" rIns="91425" bIns="91425" anchor="t" anchorCtr="0">
            <a:noAutofit/>
          </a:bodyPr>
          <a:lstStyle/>
          <a:p>
            <a:pPr marL="537628" indent="-342900"/>
            <a:r>
              <a:rPr lang="en-US" sz="2400" noProof="0"/>
              <a:t>There is multi-media content playing, but it lacks captions or a transcript.</a:t>
            </a:r>
          </a:p>
        </p:txBody>
      </p:sp>
    </p:spTree>
    <p:extLst>
      <p:ext uri="{BB962C8B-B14F-4D97-AF65-F5344CB8AC3E}">
        <p14:creationId xmlns:p14="http://schemas.microsoft.com/office/powerpoint/2010/main" val="416492109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6C8F4-ADED-AFA5-9884-E15C245E6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3BB23A-108D-5E73-2655-82B55FEA6C7B}"/>
              </a:ext>
            </a:extLst>
          </p:cNvPr>
          <p:cNvSpPr>
            <a:spLocks noGrp="1"/>
          </p:cNvSpPr>
          <p:nvPr>
            <p:ph type="title"/>
          </p:nvPr>
        </p:nvSpPr>
        <p:spPr>
          <a:xfrm>
            <a:off x="762000" y="110077"/>
            <a:ext cx="10668000" cy="713600"/>
          </a:xfrm>
        </p:spPr>
        <p:txBody>
          <a:bodyPr/>
          <a:lstStyle/>
          <a:p>
            <a:r>
              <a:rPr lang="en-US" sz="3600"/>
              <a:t>Experience: Deaf/deaf &amp; Hard-of-Hearing</a:t>
            </a:r>
            <a:endParaRPr lang="en-US" sz="3600" noProof="0"/>
          </a:p>
        </p:txBody>
      </p:sp>
      <p:sp>
        <p:nvSpPr>
          <p:cNvPr id="4" name="Text Placeholder 2">
            <a:extLst>
              <a:ext uri="{FF2B5EF4-FFF2-40B4-BE49-F238E27FC236}">
                <a16:creationId xmlns:a16="http://schemas.microsoft.com/office/drawing/2014/main" id="{C4CFF7A2-DB4B-4DBF-74DF-21F353BBC288}"/>
              </a:ext>
            </a:extLst>
          </p:cNvPr>
          <p:cNvSpPr txBox="1">
            <a:spLocks/>
          </p:cNvSpPr>
          <p:nvPr/>
        </p:nvSpPr>
        <p:spPr>
          <a:xfrm>
            <a:off x="762000" y="823677"/>
            <a:ext cx="10668000" cy="2808110"/>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609585" marR="0" lvl="0" indent="-414856" algn="l" defTabSz="304792" rtl="0">
              <a:lnSpc>
                <a:spcPct val="100000"/>
              </a:lnSpc>
              <a:spcBef>
                <a:spcPts val="0"/>
              </a:spcBef>
              <a:spcAft>
                <a:spcPts val="800"/>
              </a:spcAft>
              <a:buClr>
                <a:schemeClr val="tx1"/>
              </a:buClr>
              <a:buSzPct val="80000"/>
              <a:buFont typeface="Figtree"/>
              <a:buChar char="●"/>
              <a:defRPr sz="1867" b="0" i="0" u="none" strike="noStrike" cap="none" baseline="0">
                <a:solidFill>
                  <a:schemeClr val="bg2"/>
                </a:solidFill>
                <a:latin typeface="Figtree"/>
                <a:ea typeface="Figtree"/>
                <a:cs typeface="Figtree"/>
                <a:sym typeface="Figtree"/>
              </a:defRPr>
            </a:lvl1pPr>
            <a:lvl2pPr marL="1219170" marR="0" lvl="1" indent="-397923" algn="l" rtl="0">
              <a:lnSpc>
                <a:spcPct val="100000"/>
              </a:lnSpc>
              <a:spcBef>
                <a:spcPts val="0"/>
              </a:spcBef>
              <a:spcAft>
                <a:spcPts val="800"/>
              </a:spcAft>
              <a:buClr>
                <a:schemeClr val="accent1"/>
              </a:buClr>
              <a:buSzPts val="1100"/>
              <a:buFont typeface="Figtree"/>
              <a:buChar char="○"/>
              <a:defRPr sz="1867" b="0" i="0" u="none" strike="noStrike" cap="none" baseline="0">
                <a:solidFill>
                  <a:schemeClr val="bg2"/>
                </a:solidFill>
                <a:latin typeface="Figtree"/>
                <a:ea typeface="Figtree"/>
                <a:cs typeface="Figtree"/>
                <a:sym typeface="Figtree"/>
              </a:defRPr>
            </a:lvl2pPr>
            <a:lvl3pPr marL="1828754" marR="0" lvl="2"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3pPr>
            <a:lvl4pPr marL="2438339" marR="0" lvl="3"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4pPr>
            <a:lvl5pPr marL="3047924" marR="0" lvl="4"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5pPr>
            <a:lvl6pPr marL="3657509" marR="0" lvl="5"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6pPr>
            <a:lvl7pPr marL="4267093" marR="0" lvl="6"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7pPr>
            <a:lvl8pPr marL="4876678" marR="0" lvl="7"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8pPr>
            <a:lvl9pPr marL="5486263" marR="0" lvl="8" indent="-397923" algn="l" rtl="0">
              <a:lnSpc>
                <a:spcPct val="100000"/>
              </a:lnSpc>
              <a:spcBef>
                <a:spcPts val="1333"/>
              </a:spcBef>
              <a:spcAft>
                <a:spcPts val="1333"/>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9pPr>
          </a:lstStyle>
          <a:p>
            <a:pPr marL="537628" indent="-342900"/>
            <a:r>
              <a:rPr lang="en-US" sz="2400"/>
              <a:t>Experience: Multi-media content lacks other forms of consumption</a:t>
            </a:r>
            <a:endParaRPr lang="en-US" sz="1800" i="1" kern="0"/>
          </a:p>
        </p:txBody>
      </p:sp>
      <p:grpSp>
        <p:nvGrpSpPr>
          <p:cNvPr id="16" name="Group 15" descr="Screenshot of webinar without captions, relying on audio to know what's going on. ">
            <a:extLst>
              <a:ext uri="{FF2B5EF4-FFF2-40B4-BE49-F238E27FC236}">
                <a16:creationId xmlns:a16="http://schemas.microsoft.com/office/drawing/2014/main" id="{FDAA441E-A6CE-3AA1-0421-FA053D79E058}"/>
              </a:ext>
            </a:extLst>
          </p:cNvPr>
          <p:cNvGrpSpPr/>
          <p:nvPr/>
        </p:nvGrpSpPr>
        <p:grpSpPr>
          <a:xfrm>
            <a:off x="762000" y="1374060"/>
            <a:ext cx="5196349" cy="3382888"/>
            <a:chOff x="762000" y="1265908"/>
            <a:chExt cx="5196349" cy="3382888"/>
          </a:xfrm>
        </p:grpSpPr>
        <p:pic>
          <p:nvPicPr>
            <p:cNvPr id="8" name="Picture 7">
              <a:extLst>
                <a:ext uri="{FF2B5EF4-FFF2-40B4-BE49-F238E27FC236}">
                  <a16:creationId xmlns:a16="http://schemas.microsoft.com/office/drawing/2014/main" id="{776A1FAD-065F-5AB0-CCAE-8FD8A22C7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65908"/>
              <a:ext cx="5196348" cy="3013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BA22DBCD-8D32-EEE2-7CE8-7AEC7F0A7406}"/>
                </a:ext>
              </a:extLst>
            </p:cNvPr>
            <p:cNvSpPr txBox="1"/>
            <p:nvPr/>
          </p:nvSpPr>
          <p:spPr>
            <a:xfrm>
              <a:off x="762001" y="4279464"/>
              <a:ext cx="5196348" cy="369332"/>
            </a:xfrm>
            <a:prstGeom prst="rect">
              <a:avLst/>
            </a:prstGeom>
            <a:noFill/>
          </p:spPr>
          <p:txBody>
            <a:bodyPr wrap="square" rtlCol="0">
              <a:spAutoFit/>
            </a:bodyPr>
            <a:lstStyle/>
            <a:p>
              <a:pPr algn="ctr"/>
              <a:r>
                <a:rPr lang="en-US">
                  <a:solidFill>
                    <a:schemeClr val="bg1"/>
                  </a:solidFill>
                  <a:highlight>
                    <a:srgbClr val="000000"/>
                  </a:highlight>
                </a:rPr>
                <a:t>No Captions</a:t>
              </a:r>
            </a:p>
          </p:txBody>
        </p:sp>
      </p:grpSp>
      <p:grpSp>
        <p:nvGrpSpPr>
          <p:cNvPr id="18" name="Group 17" descr="Screenshot of webinar with captions enabled, no longer relying on audio to know what's going on. Additionally, a transcript is available for download. ">
            <a:extLst>
              <a:ext uri="{FF2B5EF4-FFF2-40B4-BE49-F238E27FC236}">
                <a16:creationId xmlns:a16="http://schemas.microsoft.com/office/drawing/2014/main" id="{A928D422-CAF9-89CB-9DDC-45E5DBD5B86A}"/>
              </a:ext>
            </a:extLst>
          </p:cNvPr>
          <p:cNvGrpSpPr/>
          <p:nvPr/>
        </p:nvGrpSpPr>
        <p:grpSpPr>
          <a:xfrm>
            <a:off x="6164826" y="1374060"/>
            <a:ext cx="5265174" cy="4226058"/>
            <a:chOff x="6164826" y="1265908"/>
            <a:chExt cx="5265174" cy="4226058"/>
          </a:xfrm>
        </p:grpSpPr>
        <p:pic>
          <p:nvPicPr>
            <p:cNvPr id="6" name="Picture 5">
              <a:extLst>
                <a:ext uri="{FF2B5EF4-FFF2-40B4-BE49-F238E27FC236}">
                  <a16:creationId xmlns:a16="http://schemas.microsoft.com/office/drawing/2014/main" id="{810ADFB9-114B-410C-D5C9-788779189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826" y="1265908"/>
              <a:ext cx="5265174" cy="3856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E5806265-0C31-8607-45CD-D1B6F0FC1083}"/>
                </a:ext>
              </a:extLst>
            </p:cNvPr>
            <p:cNvSpPr txBox="1"/>
            <p:nvPr/>
          </p:nvSpPr>
          <p:spPr>
            <a:xfrm>
              <a:off x="6164826" y="5122634"/>
              <a:ext cx="5265174" cy="369332"/>
            </a:xfrm>
            <a:prstGeom prst="rect">
              <a:avLst/>
            </a:prstGeom>
            <a:noFill/>
          </p:spPr>
          <p:txBody>
            <a:bodyPr wrap="square" rtlCol="0">
              <a:spAutoFit/>
            </a:bodyPr>
            <a:lstStyle/>
            <a:p>
              <a:pPr algn="ctr"/>
              <a:r>
                <a:rPr lang="en-US">
                  <a:solidFill>
                    <a:schemeClr val="bg1"/>
                  </a:solidFill>
                  <a:highlight>
                    <a:srgbClr val="000000"/>
                  </a:highlight>
                </a:rPr>
                <a:t>Captions enabled and Transcript available</a:t>
              </a:r>
            </a:p>
          </p:txBody>
        </p:sp>
      </p:grpSp>
    </p:spTree>
    <p:extLst>
      <p:ext uri="{BB962C8B-B14F-4D97-AF65-F5344CB8AC3E}">
        <p14:creationId xmlns:p14="http://schemas.microsoft.com/office/powerpoint/2010/main" val="337364802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1CCF9-401B-348D-E9A9-59D2E1C735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0D2E20-F159-A22F-726E-796DDDFF23AE}"/>
              </a:ext>
            </a:extLst>
          </p:cNvPr>
          <p:cNvSpPr>
            <a:spLocks noGrp="1"/>
          </p:cNvSpPr>
          <p:nvPr>
            <p:ph type="title"/>
          </p:nvPr>
        </p:nvSpPr>
        <p:spPr/>
        <p:txBody>
          <a:bodyPr/>
          <a:lstStyle/>
          <a:p>
            <a:r>
              <a:rPr lang="en-US" sz="7200" noProof="0" dirty="0"/>
              <a:t>Introductions</a:t>
            </a:r>
          </a:p>
        </p:txBody>
      </p:sp>
    </p:spTree>
    <p:extLst>
      <p:ext uri="{BB962C8B-B14F-4D97-AF65-F5344CB8AC3E}">
        <p14:creationId xmlns:p14="http://schemas.microsoft.com/office/powerpoint/2010/main" val="281542778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AA53B-5B60-0F57-9F29-E2E1AE5E9E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72804-0123-E965-6E51-ADC811D6E2F1}"/>
              </a:ext>
            </a:extLst>
          </p:cNvPr>
          <p:cNvSpPr>
            <a:spLocks noGrp="1"/>
          </p:cNvSpPr>
          <p:nvPr>
            <p:ph type="title"/>
          </p:nvPr>
        </p:nvSpPr>
        <p:spPr>
          <a:xfrm>
            <a:off x="762000" y="23813"/>
            <a:ext cx="11056188" cy="814241"/>
          </a:xfrm>
        </p:spPr>
        <p:txBody>
          <a:bodyPr/>
          <a:lstStyle/>
          <a:p>
            <a:r>
              <a:rPr lang="en-US" sz="3600" noProof="0"/>
              <a:t>Common Scenarios</a:t>
            </a:r>
            <a:r>
              <a:rPr lang="en-US" sz="3600"/>
              <a:t>: Non-Verbal &amp; Speech Difficulties</a:t>
            </a:r>
            <a:endParaRPr lang="en-US" sz="3600" noProof="0"/>
          </a:p>
        </p:txBody>
      </p:sp>
      <p:sp>
        <p:nvSpPr>
          <p:cNvPr id="3" name="Text Placeholder 2">
            <a:extLst>
              <a:ext uri="{FF2B5EF4-FFF2-40B4-BE49-F238E27FC236}">
                <a16:creationId xmlns:a16="http://schemas.microsoft.com/office/drawing/2014/main" id="{106FC2CB-D2D6-5373-526A-21EBD0EBF254}"/>
              </a:ext>
            </a:extLst>
          </p:cNvPr>
          <p:cNvSpPr>
            <a:spLocks noGrp="1"/>
          </p:cNvSpPr>
          <p:nvPr>
            <p:ph type="body" idx="1"/>
          </p:nvPr>
        </p:nvSpPr>
        <p:spPr>
          <a:xfrm>
            <a:off x="762000" y="830634"/>
            <a:ext cx="10668000" cy="5399519"/>
          </a:xfrm>
        </p:spPr>
        <p:txBody>
          <a:bodyPr spcFirstLastPara="1" wrap="square" lIns="0" tIns="0" rIns="91425" bIns="91425" anchor="t" anchorCtr="0">
            <a:noAutofit/>
          </a:bodyPr>
          <a:lstStyle/>
          <a:p>
            <a:pPr marL="537628" indent="-342900"/>
            <a:r>
              <a:rPr lang="en-US" sz="2400"/>
              <a:t>A website says to call a representative to complete the next step, providing no alternatives.</a:t>
            </a:r>
            <a:endParaRPr lang="en-US" sz="2400" noProof="0"/>
          </a:p>
        </p:txBody>
      </p:sp>
    </p:spTree>
    <p:extLst>
      <p:ext uri="{BB962C8B-B14F-4D97-AF65-F5344CB8AC3E}">
        <p14:creationId xmlns:p14="http://schemas.microsoft.com/office/powerpoint/2010/main" val="86727090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4CC24-FBAF-88C2-4624-9F4A331894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72237-0832-52EF-0056-0CCE0C05C5EA}"/>
              </a:ext>
            </a:extLst>
          </p:cNvPr>
          <p:cNvSpPr>
            <a:spLocks noGrp="1"/>
          </p:cNvSpPr>
          <p:nvPr>
            <p:ph type="title"/>
          </p:nvPr>
        </p:nvSpPr>
        <p:spPr>
          <a:xfrm>
            <a:off x="762000" y="110077"/>
            <a:ext cx="10668000" cy="713600"/>
          </a:xfrm>
        </p:spPr>
        <p:txBody>
          <a:bodyPr/>
          <a:lstStyle/>
          <a:p>
            <a:r>
              <a:rPr lang="en-US" sz="3600"/>
              <a:t>Experience: Non-Verbal &amp; Speech Difficulties</a:t>
            </a:r>
            <a:endParaRPr lang="en-US" sz="3600" noProof="0"/>
          </a:p>
        </p:txBody>
      </p:sp>
      <p:sp>
        <p:nvSpPr>
          <p:cNvPr id="4" name="Text Placeholder 2">
            <a:extLst>
              <a:ext uri="{FF2B5EF4-FFF2-40B4-BE49-F238E27FC236}">
                <a16:creationId xmlns:a16="http://schemas.microsoft.com/office/drawing/2014/main" id="{B34C4538-B0C2-F972-D67B-7B1E0EA0D959}"/>
              </a:ext>
            </a:extLst>
          </p:cNvPr>
          <p:cNvSpPr txBox="1">
            <a:spLocks/>
          </p:cNvSpPr>
          <p:nvPr/>
        </p:nvSpPr>
        <p:spPr>
          <a:xfrm>
            <a:off x="762000" y="823677"/>
            <a:ext cx="10668000" cy="2808110"/>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609585" marR="0" lvl="0" indent="-414856" algn="l" defTabSz="304792" rtl="0">
              <a:lnSpc>
                <a:spcPct val="100000"/>
              </a:lnSpc>
              <a:spcBef>
                <a:spcPts val="0"/>
              </a:spcBef>
              <a:spcAft>
                <a:spcPts val="800"/>
              </a:spcAft>
              <a:buClr>
                <a:schemeClr val="tx1"/>
              </a:buClr>
              <a:buSzPct val="80000"/>
              <a:buFont typeface="Figtree"/>
              <a:buChar char="●"/>
              <a:defRPr sz="1867" b="0" i="0" u="none" strike="noStrike" cap="none" baseline="0">
                <a:solidFill>
                  <a:schemeClr val="bg2"/>
                </a:solidFill>
                <a:latin typeface="Figtree"/>
                <a:ea typeface="Figtree"/>
                <a:cs typeface="Figtree"/>
                <a:sym typeface="Figtree"/>
              </a:defRPr>
            </a:lvl1pPr>
            <a:lvl2pPr marL="1219170" marR="0" lvl="1" indent="-397923" algn="l" rtl="0">
              <a:lnSpc>
                <a:spcPct val="100000"/>
              </a:lnSpc>
              <a:spcBef>
                <a:spcPts val="0"/>
              </a:spcBef>
              <a:spcAft>
                <a:spcPts val="800"/>
              </a:spcAft>
              <a:buClr>
                <a:schemeClr val="accent1"/>
              </a:buClr>
              <a:buSzPts val="1100"/>
              <a:buFont typeface="Figtree"/>
              <a:buChar char="○"/>
              <a:defRPr sz="1867" b="0" i="0" u="none" strike="noStrike" cap="none" baseline="0">
                <a:solidFill>
                  <a:schemeClr val="bg2"/>
                </a:solidFill>
                <a:latin typeface="Figtree"/>
                <a:ea typeface="Figtree"/>
                <a:cs typeface="Figtree"/>
                <a:sym typeface="Figtree"/>
              </a:defRPr>
            </a:lvl2pPr>
            <a:lvl3pPr marL="1828754" marR="0" lvl="2"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3pPr>
            <a:lvl4pPr marL="2438339" marR="0" lvl="3"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4pPr>
            <a:lvl5pPr marL="3047924" marR="0" lvl="4"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5pPr>
            <a:lvl6pPr marL="3657509" marR="0" lvl="5"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6pPr>
            <a:lvl7pPr marL="4267093" marR="0" lvl="6"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7pPr>
            <a:lvl8pPr marL="4876678" marR="0" lvl="7"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8pPr>
            <a:lvl9pPr marL="5486263" marR="0" lvl="8" indent="-397923" algn="l" rtl="0">
              <a:lnSpc>
                <a:spcPct val="100000"/>
              </a:lnSpc>
              <a:spcBef>
                <a:spcPts val="1333"/>
              </a:spcBef>
              <a:spcAft>
                <a:spcPts val="1333"/>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9pPr>
          </a:lstStyle>
          <a:p>
            <a:pPr marL="537628" indent="-342900"/>
            <a:r>
              <a:rPr lang="en-US" sz="2400"/>
              <a:t>Having an alternate method of communication – like chatbots, email, or text options – could have helped this situation.</a:t>
            </a:r>
          </a:p>
        </p:txBody>
      </p:sp>
      <p:grpSp>
        <p:nvGrpSpPr>
          <p:cNvPr id="11" name="Group 10" descr="Screenshot of a companies contact us section, offering only an option to call in for support during certain hours. It does indicate that hearing and speech-impaired customers can call 711, but an alternative communication method like chatbots, text, or email is preferable to most people with speech difficulties.">
            <a:extLst>
              <a:ext uri="{FF2B5EF4-FFF2-40B4-BE49-F238E27FC236}">
                <a16:creationId xmlns:a16="http://schemas.microsoft.com/office/drawing/2014/main" id="{D28A0821-6FFD-63AF-8290-9F4B1570E018}"/>
              </a:ext>
            </a:extLst>
          </p:cNvPr>
          <p:cNvGrpSpPr/>
          <p:nvPr/>
        </p:nvGrpSpPr>
        <p:grpSpPr>
          <a:xfrm>
            <a:off x="937492" y="1740147"/>
            <a:ext cx="9779669" cy="4243404"/>
            <a:chOff x="937492" y="1740147"/>
            <a:chExt cx="9779669" cy="4243404"/>
          </a:xfrm>
        </p:grpSpPr>
        <p:sp>
          <p:nvSpPr>
            <p:cNvPr id="7" name="TextBox 6">
              <a:extLst>
                <a:ext uri="{FF2B5EF4-FFF2-40B4-BE49-F238E27FC236}">
                  <a16:creationId xmlns:a16="http://schemas.microsoft.com/office/drawing/2014/main" id="{82F47976-A093-D905-43E6-820151EB272C}"/>
                </a:ext>
              </a:extLst>
            </p:cNvPr>
            <p:cNvSpPr txBox="1"/>
            <p:nvPr/>
          </p:nvSpPr>
          <p:spPr>
            <a:xfrm>
              <a:off x="937492" y="5614219"/>
              <a:ext cx="9779669" cy="369332"/>
            </a:xfrm>
            <a:prstGeom prst="rect">
              <a:avLst/>
            </a:prstGeom>
            <a:noFill/>
          </p:spPr>
          <p:txBody>
            <a:bodyPr wrap="square" rtlCol="0">
              <a:spAutoFit/>
            </a:bodyPr>
            <a:lstStyle/>
            <a:p>
              <a:pPr algn="ctr"/>
              <a:r>
                <a:rPr lang="en-US">
                  <a:solidFill>
                    <a:schemeClr val="bg1"/>
                  </a:solidFill>
                  <a:highlight>
                    <a:srgbClr val="000000"/>
                  </a:highlight>
                </a:rPr>
                <a:t>Phone only support offered, speech-impaired customers considered but directed to 711</a:t>
              </a:r>
            </a:p>
          </p:txBody>
        </p:sp>
        <p:pic>
          <p:nvPicPr>
            <p:cNvPr id="9" name="Picture 8">
              <a:extLst>
                <a:ext uri="{FF2B5EF4-FFF2-40B4-BE49-F238E27FC236}">
                  <a16:creationId xmlns:a16="http://schemas.microsoft.com/office/drawing/2014/main" id="{060295DE-8742-FAF2-3386-20C63AE82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92" y="1740147"/>
              <a:ext cx="9779669" cy="3874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4692999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8B7A4-71DA-BF58-0A7D-86C22101B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EB91D-09F4-2FE2-3D3B-B771363EBDF3}"/>
              </a:ext>
            </a:extLst>
          </p:cNvPr>
          <p:cNvSpPr>
            <a:spLocks noGrp="1"/>
          </p:cNvSpPr>
          <p:nvPr>
            <p:ph type="title"/>
          </p:nvPr>
        </p:nvSpPr>
        <p:spPr>
          <a:xfrm>
            <a:off x="762000" y="23813"/>
            <a:ext cx="11027433" cy="814241"/>
          </a:xfrm>
        </p:spPr>
        <p:txBody>
          <a:bodyPr/>
          <a:lstStyle/>
          <a:p>
            <a:r>
              <a:rPr lang="en-US" sz="3200" noProof="0"/>
              <a:t>Common </a:t>
            </a:r>
            <a:r>
              <a:rPr lang="en-US" sz="3200"/>
              <a:t>Scenarios: Tremors</a:t>
            </a:r>
            <a:r>
              <a:rPr lang="en-US" sz="3200" noProof="0"/>
              <a:t> – Difficulty using mouse/touch</a:t>
            </a:r>
          </a:p>
        </p:txBody>
      </p:sp>
      <p:sp>
        <p:nvSpPr>
          <p:cNvPr id="3" name="Text Placeholder 2">
            <a:extLst>
              <a:ext uri="{FF2B5EF4-FFF2-40B4-BE49-F238E27FC236}">
                <a16:creationId xmlns:a16="http://schemas.microsoft.com/office/drawing/2014/main" id="{E3AF6E52-3835-F102-B6B7-8C1F69525F62}"/>
              </a:ext>
            </a:extLst>
          </p:cNvPr>
          <p:cNvSpPr>
            <a:spLocks noGrp="1"/>
          </p:cNvSpPr>
          <p:nvPr>
            <p:ph type="body" idx="1"/>
          </p:nvPr>
        </p:nvSpPr>
        <p:spPr>
          <a:xfrm>
            <a:off x="762000" y="830634"/>
            <a:ext cx="10668000" cy="5399519"/>
          </a:xfrm>
        </p:spPr>
        <p:txBody>
          <a:bodyPr spcFirstLastPara="1" wrap="square" lIns="0" tIns="0" rIns="91425" bIns="91425" anchor="t" anchorCtr="0">
            <a:noAutofit/>
          </a:bodyPr>
          <a:lstStyle/>
          <a:p>
            <a:pPr marL="537628" indent="-342900"/>
            <a:r>
              <a:rPr lang="en-US" sz="2400"/>
              <a:t>Smaller target sizes can be frustrating – or impossible – to interact with.</a:t>
            </a:r>
          </a:p>
        </p:txBody>
      </p:sp>
    </p:spTree>
    <p:extLst>
      <p:ext uri="{BB962C8B-B14F-4D97-AF65-F5344CB8AC3E}">
        <p14:creationId xmlns:p14="http://schemas.microsoft.com/office/powerpoint/2010/main" val="81569985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5EB18-715C-FC14-7798-7788EFB199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2C7525-EED9-AED5-9B09-0F8734F9D11C}"/>
              </a:ext>
            </a:extLst>
          </p:cNvPr>
          <p:cNvSpPr>
            <a:spLocks noGrp="1"/>
          </p:cNvSpPr>
          <p:nvPr>
            <p:ph type="title"/>
          </p:nvPr>
        </p:nvSpPr>
        <p:spPr>
          <a:xfrm>
            <a:off x="762000" y="110077"/>
            <a:ext cx="10668000" cy="713600"/>
          </a:xfrm>
        </p:spPr>
        <p:txBody>
          <a:bodyPr/>
          <a:lstStyle/>
          <a:p>
            <a:r>
              <a:rPr lang="en-US" sz="3600" noProof="0"/>
              <a:t>Experience</a:t>
            </a:r>
            <a:r>
              <a:rPr lang="en-US" sz="3600"/>
              <a:t>: Tremors – Difficulty using mouse/touch</a:t>
            </a:r>
          </a:p>
        </p:txBody>
      </p:sp>
      <p:sp>
        <p:nvSpPr>
          <p:cNvPr id="4" name="Text Placeholder 2">
            <a:extLst>
              <a:ext uri="{FF2B5EF4-FFF2-40B4-BE49-F238E27FC236}">
                <a16:creationId xmlns:a16="http://schemas.microsoft.com/office/drawing/2014/main" id="{4CD558AB-81FD-B71C-A9C4-F3B448EF366D}"/>
              </a:ext>
            </a:extLst>
          </p:cNvPr>
          <p:cNvSpPr txBox="1">
            <a:spLocks/>
          </p:cNvSpPr>
          <p:nvPr/>
        </p:nvSpPr>
        <p:spPr>
          <a:xfrm>
            <a:off x="762000" y="823677"/>
            <a:ext cx="10668000" cy="2808110"/>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609585" marR="0" lvl="0" indent="-414856" algn="l" defTabSz="304792" rtl="0">
              <a:lnSpc>
                <a:spcPct val="100000"/>
              </a:lnSpc>
              <a:spcBef>
                <a:spcPts val="0"/>
              </a:spcBef>
              <a:spcAft>
                <a:spcPts val="800"/>
              </a:spcAft>
              <a:buClr>
                <a:schemeClr val="tx1"/>
              </a:buClr>
              <a:buSzPct val="80000"/>
              <a:buFont typeface="Figtree"/>
              <a:buChar char="●"/>
              <a:defRPr sz="1867" b="0" i="0" u="none" strike="noStrike" cap="none" baseline="0">
                <a:solidFill>
                  <a:schemeClr val="bg2"/>
                </a:solidFill>
                <a:latin typeface="Figtree"/>
                <a:ea typeface="Figtree"/>
                <a:cs typeface="Figtree"/>
                <a:sym typeface="Figtree"/>
              </a:defRPr>
            </a:lvl1pPr>
            <a:lvl2pPr marL="1219170" marR="0" lvl="1" indent="-397923" algn="l" rtl="0">
              <a:lnSpc>
                <a:spcPct val="100000"/>
              </a:lnSpc>
              <a:spcBef>
                <a:spcPts val="0"/>
              </a:spcBef>
              <a:spcAft>
                <a:spcPts val="800"/>
              </a:spcAft>
              <a:buClr>
                <a:schemeClr val="accent1"/>
              </a:buClr>
              <a:buSzPts val="1100"/>
              <a:buFont typeface="Figtree"/>
              <a:buChar char="○"/>
              <a:defRPr sz="1867" b="0" i="0" u="none" strike="noStrike" cap="none" baseline="0">
                <a:solidFill>
                  <a:schemeClr val="bg2"/>
                </a:solidFill>
                <a:latin typeface="Figtree"/>
                <a:ea typeface="Figtree"/>
                <a:cs typeface="Figtree"/>
                <a:sym typeface="Figtree"/>
              </a:defRPr>
            </a:lvl2pPr>
            <a:lvl3pPr marL="1828754" marR="0" lvl="2"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3pPr>
            <a:lvl4pPr marL="2438339" marR="0" lvl="3"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4pPr>
            <a:lvl5pPr marL="3047924" marR="0" lvl="4"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5pPr>
            <a:lvl6pPr marL="3657509" marR="0" lvl="5"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6pPr>
            <a:lvl7pPr marL="4267093" marR="0" lvl="6"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7pPr>
            <a:lvl8pPr marL="4876678" marR="0" lvl="7"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8pPr>
            <a:lvl9pPr marL="5486263" marR="0" lvl="8" indent="-397923" algn="l" rtl="0">
              <a:lnSpc>
                <a:spcPct val="100000"/>
              </a:lnSpc>
              <a:spcBef>
                <a:spcPts val="1333"/>
              </a:spcBef>
              <a:spcAft>
                <a:spcPts val="1333"/>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9pPr>
          </a:lstStyle>
          <a:p>
            <a:pPr marL="537628" indent="-342900"/>
            <a:r>
              <a:rPr lang="en-US" sz="2400"/>
              <a:t>Smaller target sizes can be frustrating – or impossible – to interact with.</a:t>
            </a:r>
            <a:br>
              <a:rPr lang="en-US"/>
            </a:br>
            <a:r>
              <a:rPr kumimoji="0" lang="en-US" sz="1400" b="0" i="1" u="none" strike="noStrike" kern="0" cap="none" spc="0" normalizeH="0" baseline="0" noProof="0">
                <a:ln>
                  <a:noFill/>
                </a:ln>
                <a:solidFill>
                  <a:srgbClr val="00263F"/>
                </a:solidFill>
                <a:effectLst/>
                <a:uLnTx/>
                <a:uFillTx/>
                <a:ea typeface="+mn-ea"/>
                <a:cs typeface="+mn-cs"/>
              </a:rPr>
              <a:t>source: w3.org</a:t>
            </a:r>
            <a:endParaRPr lang="en-US"/>
          </a:p>
        </p:txBody>
      </p:sp>
      <p:grpSp>
        <p:nvGrpSpPr>
          <p:cNvPr id="16" name="Group 15" descr="Example showing that controls placed too close to each other makes clicking/tapping on them difficult. This can also fail WCAG 2.5.8. Source: w3.org">
            <a:extLst>
              <a:ext uri="{FF2B5EF4-FFF2-40B4-BE49-F238E27FC236}">
                <a16:creationId xmlns:a16="http://schemas.microsoft.com/office/drawing/2014/main" id="{778223A8-0A78-5A65-AB03-FDA5F62963C7}"/>
              </a:ext>
            </a:extLst>
          </p:cNvPr>
          <p:cNvGrpSpPr/>
          <p:nvPr/>
        </p:nvGrpSpPr>
        <p:grpSpPr>
          <a:xfrm>
            <a:off x="762000" y="1606101"/>
            <a:ext cx="10668000" cy="3810900"/>
            <a:chOff x="762000" y="1537277"/>
            <a:chExt cx="10668000" cy="3810900"/>
          </a:xfrm>
        </p:grpSpPr>
        <p:pic>
          <p:nvPicPr>
            <p:cNvPr id="14" name="Picture 13">
              <a:extLst>
                <a:ext uri="{FF2B5EF4-FFF2-40B4-BE49-F238E27FC236}">
                  <a16:creationId xmlns:a16="http://schemas.microsoft.com/office/drawing/2014/main" id="{83DC772E-D1C8-3C4A-7454-FBA72A8D8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537277"/>
              <a:ext cx="10668000" cy="3441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755152DB-2854-8B43-4D1A-23197547C293}"/>
                </a:ext>
              </a:extLst>
            </p:cNvPr>
            <p:cNvSpPr txBox="1"/>
            <p:nvPr/>
          </p:nvSpPr>
          <p:spPr>
            <a:xfrm>
              <a:off x="762000" y="4978845"/>
              <a:ext cx="10668000" cy="369332"/>
            </a:xfrm>
            <a:prstGeom prst="rect">
              <a:avLst/>
            </a:prstGeom>
            <a:noFill/>
          </p:spPr>
          <p:txBody>
            <a:bodyPr wrap="square" rtlCol="0">
              <a:spAutoFit/>
            </a:bodyPr>
            <a:lstStyle/>
            <a:p>
              <a:pPr algn="ctr"/>
              <a:r>
                <a:rPr lang="en-US">
                  <a:solidFill>
                    <a:schemeClr val="bg1"/>
                  </a:solidFill>
                  <a:highlight>
                    <a:srgbClr val="000000"/>
                  </a:highlight>
                </a:rPr>
                <a:t>Placing control targets too close to each other makes clicking/tapping difficult, and can fail WCAG 2.5.8 </a:t>
              </a:r>
            </a:p>
          </p:txBody>
        </p:sp>
      </p:grpSp>
    </p:spTree>
    <p:extLst>
      <p:ext uri="{BB962C8B-B14F-4D97-AF65-F5344CB8AC3E}">
        <p14:creationId xmlns:p14="http://schemas.microsoft.com/office/powerpoint/2010/main" val="296483138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4803F-E03C-B87E-A6B7-6EE1444A2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D2BACE-4946-630F-A136-0E3C4A4382F3}"/>
              </a:ext>
            </a:extLst>
          </p:cNvPr>
          <p:cNvSpPr>
            <a:spLocks noGrp="1"/>
          </p:cNvSpPr>
          <p:nvPr>
            <p:ph type="title"/>
          </p:nvPr>
        </p:nvSpPr>
        <p:spPr>
          <a:xfrm>
            <a:off x="762000" y="23813"/>
            <a:ext cx="11142452" cy="814241"/>
          </a:xfrm>
        </p:spPr>
        <p:txBody>
          <a:bodyPr/>
          <a:lstStyle/>
          <a:p>
            <a:r>
              <a:rPr lang="en-US" sz="3600" noProof="0"/>
              <a:t>Common </a:t>
            </a:r>
            <a:r>
              <a:rPr lang="en-US" sz="3600"/>
              <a:t>Scenarios: Keyboard only – no mouse</a:t>
            </a:r>
            <a:r>
              <a:rPr lang="en-US" sz="3600" noProof="0"/>
              <a:t>/touch</a:t>
            </a:r>
          </a:p>
        </p:txBody>
      </p:sp>
      <p:sp>
        <p:nvSpPr>
          <p:cNvPr id="3" name="Text Placeholder 2">
            <a:extLst>
              <a:ext uri="{FF2B5EF4-FFF2-40B4-BE49-F238E27FC236}">
                <a16:creationId xmlns:a16="http://schemas.microsoft.com/office/drawing/2014/main" id="{08A1200C-3CB8-7AD4-69ED-383DD75036CA}"/>
              </a:ext>
            </a:extLst>
          </p:cNvPr>
          <p:cNvSpPr>
            <a:spLocks noGrp="1"/>
          </p:cNvSpPr>
          <p:nvPr>
            <p:ph type="body" idx="1"/>
          </p:nvPr>
        </p:nvSpPr>
        <p:spPr>
          <a:xfrm>
            <a:off x="762000" y="830634"/>
            <a:ext cx="10668000" cy="5399519"/>
          </a:xfrm>
        </p:spPr>
        <p:txBody>
          <a:bodyPr spcFirstLastPara="1" wrap="square" lIns="0" tIns="0" rIns="91425" bIns="91425" anchor="t" anchorCtr="0">
            <a:noAutofit/>
          </a:bodyPr>
          <a:lstStyle/>
          <a:p>
            <a:pPr marL="537628" indent="-342900"/>
            <a:r>
              <a:rPr lang="en-US" sz="2400"/>
              <a:t>Missing keyboard focus indicators.</a:t>
            </a:r>
          </a:p>
          <a:p>
            <a:pPr marL="537628" indent="-342900"/>
            <a:r>
              <a:rPr lang="en-US" sz="2400"/>
              <a:t>Illogical or excessive tab order.</a:t>
            </a:r>
          </a:p>
          <a:p>
            <a:pPr marL="537628" indent="-342900"/>
            <a:r>
              <a:rPr lang="en-US" sz="2400"/>
              <a:t>Functionality that works with a mouse doesn’t working with a keyboard only.</a:t>
            </a:r>
          </a:p>
        </p:txBody>
      </p:sp>
    </p:spTree>
    <p:extLst>
      <p:ext uri="{BB962C8B-B14F-4D97-AF65-F5344CB8AC3E}">
        <p14:creationId xmlns:p14="http://schemas.microsoft.com/office/powerpoint/2010/main" val="119114767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08019-3E69-5D70-1616-1B9B620727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6F4A4-52D0-D6CF-9092-971D5646426D}"/>
              </a:ext>
            </a:extLst>
          </p:cNvPr>
          <p:cNvSpPr>
            <a:spLocks noGrp="1"/>
          </p:cNvSpPr>
          <p:nvPr>
            <p:ph type="title"/>
          </p:nvPr>
        </p:nvSpPr>
        <p:spPr>
          <a:xfrm>
            <a:off x="762000" y="110077"/>
            <a:ext cx="10668000" cy="713600"/>
          </a:xfrm>
        </p:spPr>
        <p:txBody>
          <a:bodyPr/>
          <a:lstStyle/>
          <a:p>
            <a:r>
              <a:rPr lang="en-US" sz="3600" noProof="0"/>
              <a:t>Experience</a:t>
            </a:r>
            <a:r>
              <a:rPr lang="en-US" sz="3600"/>
              <a:t>: Keyboard only – no mouse/touch</a:t>
            </a:r>
            <a:endParaRPr lang="en-US" sz="3600" noProof="0"/>
          </a:p>
        </p:txBody>
      </p:sp>
      <p:sp>
        <p:nvSpPr>
          <p:cNvPr id="4" name="Text Placeholder 2">
            <a:extLst>
              <a:ext uri="{FF2B5EF4-FFF2-40B4-BE49-F238E27FC236}">
                <a16:creationId xmlns:a16="http://schemas.microsoft.com/office/drawing/2014/main" id="{6DC00B6B-71F6-DC5D-2B1B-1B60C61DC262}"/>
              </a:ext>
            </a:extLst>
          </p:cNvPr>
          <p:cNvSpPr txBox="1">
            <a:spLocks/>
          </p:cNvSpPr>
          <p:nvPr/>
        </p:nvSpPr>
        <p:spPr>
          <a:xfrm>
            <a:off x="762000" y="823677"/>
            <a:ext cx="10668000" cy="2808110"/>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609585" marR="0" lvl="0" indent="-414856" algn="l" defTabSz="304792" rtl="0">
              <a:lnSpc>
                <a:spcPct val="100000"/>
              </a:lnSpc>
              <a:spcBef>
                <a:spcPts val="0"/>
              </a:spcBef>
              <a:spcAft>
                <a:spcPts val="800"/>
              </a:spcAft>
              <a:buClr>
                <a:schemeClr val="tx1"/>
              </a:buClr>
              <a:buSzPct val="80000"/>
              <a:buFont typeface="Figtree"/>
              <a:buChar char="●"/>
              <a:defRPr sz="1867" b="0" i="0" u="none" strike="noStrike" cap="none" baseline="0">
                <a:solidFill>
                  <a:schemeClr val="bg2"/>
                </a:solidFill>
                <a:latin typeface="Figtree"/>
                <a:ea typeface="Figtree"/>
                <a:cs typeface="Figtree"/>
                <a:sym typeface="Figtree"/>
              </a:defRPr>
            </a:lvl1pPr>
            <a:lvl2pPr marL="1219170" marR="0" lvl="1" indent="-397923" algn="l" rtl="0">
              <a:lnSpc>
                <a:spcPct val="100000"/>
              </a:lnSpc>
              <a:spcBef>
                <a:spcPts val="0"/>
              </a:spcBef>
              <a:spcAft>
                <a:spcPts val="800"/>
              </a:spcAft>
              <a:buClr>
                <a:schemeClr val="accent1"/>
              </a:buClr>
              <a:buSzPts val="1100"/>
              <a:buFont typeface="Figtree"/>
              <a:buChar char="○"/>
              <a:defRPr sz="1867" b="0" i="0" u="none" strike="noStrike" cap="none" baseline="0">
                <a:solidFill>
                  <a:schemeClr val="bg2"/>
                </a:solidFill>
                <a:latin typeface="Figtree"/>
                <a:ea typeface="Figtree"/>
                <a:cs typeface="Figtree"/>
                <a:sym typeface="Figtree"/>
              </a:defRPr>
            </a:lvl2pPr>
            <a:lvl3pPr marL="1828754" marR="0" lvl="2"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3pPr>
            <a:lvl4pPr marL="2438339" marR="0" lvl="3"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4pPr>
            <a:lvl5pPr marL="3047924" marR="0" lvl="4"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5pPr>
            <a:lvl6pPr marL="3657509" marR="0" lvl="5"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6pPr>
            <a:lvl7pPr marL="4267093" marR="0" lvl="6"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7pPr>
            <a:lvl8pPr marL="4876678" marR="0" lvl="7" indent="-397923" algn="l" rtl="0">
              <a:lnSpc>
                <a:spcPct val="100000"/>
              </a:lnSpc>
              <a:spcBef>
                <a:spcPts val="1333"/>
              </a:spcBef>
              <a:spcAft>
                <a:spcPts val="0"/>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8pPr>
            <a:lvl9pPr marL="5486263" marR="0" lvl="8" indent="-397923" algn="l" rtl="0">
              <a:lnSpc>
                <a:spcPct val="100000"/>
              </a:lnSpc>
              <a:spcBef>
                <a:spcPts val="1333"/>
              </a:spcBef>
              <a:spcAft>
                <a:spcPts val="1333"/>
              </a:spcAft>
              <a:buClr>
                <a:schemeClr val="accent1"/>
              </a:buClr>
              <a:buSzPts val="1100"/>
              <a:buFont typeface="Figtree"/>
              <a:buChar char="■"/>
              <a:defRPr sz="1100" b="0" i="0" u="none" strike="noStrike" cap="none">
                <a:solidFill>
                  <a:schemeClr val="accent1"/>
                </a:solidFill>
                <a:latin typeface="Figtree"/>
                <a:ea typeface="Figtree"/>
                <a:cs typeface="Figtree"/>
                <a:sym typeface="Figtree"/>
              </a:defRPr>
            </a:lvl9pPr>
          </a:lstStyle>
          <a:p>
            <a:pPr marL="537628" indent="-342900"/>
            <a:r>
              <a:rPr lang="en-US" sz="2400"/>
              <a:t>Missing keyboard focus indicators.</a:t>
            </a:r>
          </a:p>
          <a:p>
            <a:pPr marL="537628" indent="-342900"/>
            <a:r>
              <a:rPr lang="en-US" sz="2400"/>
              <a:t>Illogical or excessive tab order.</a:t>
            </a:r>
          </a:p>
        </p:txBody>
      </p:sp>
      <p:grpSp>
        <p:nvGrpSpPr>
          <p:cNvPr id="15" name="Group 14" descr="Example of providing a visible keyboard focus indicator.">
            <a:extLst>
              <a:ext uri="{FF2B5EF4-FFF2-40B4-BE49-F238E27FC236}">
                <a16:creationId xmlns:a16="http://schemas.microsoft.com/office/drawing/2014/main" id="{54040A34-B498-5AF1-0179-6EA5FB40B77A}"/>
              </a:ext>
            </a:extLst>
          </p:cNvPr>
          <p:cNvGrpSpPr/>
          <p:nvPr/>
        </p:nvGrpSpPr>
        <p:grpSpPr>
          <a:xfrm>
            <a:off x="6330859" y="823677"/>
            <a:ext cx="4534534" cy="1379123"/>
            <a:chOff x="5766253" y="902335"/>
            <a:chExt cx="4534534" cy="1379123"/>
          </a:xfrm>
        </p:grpSpPr>
        <p:pic>
          <p:nvPicPr>
            <p:cNvPr id="11" name="Picture 10">
              <a:extLst>
                <a:ext uri="{FF2B5EF4-FFF2-40B4-BE49-F238E27FC236}">
                  <a16:creationId xmlns:a16="http://schemas.microsoft.com/office/drawing/2014/main" id="{179C96AE-0D78-2B0A-23CC-F3FD19FC5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254" y="902335"/>
              <a:ext cx="4534533" cy="1009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84EB1A34-0A1A-DD8D-A87D-3D465A643C82}"/>
                </a:ext>
              </a:extLst>
            </p:cNvPr>
            <p:cNvSpPr txBox="1"/>
            <p:nvPr/>
          </p:nvSpPr>
          <p:spPr>
            <a:xfrm>
              <a:off x="5766253" y="1912126"/>
              <a:ext cx="4534534" cy="369332"/>
            </a:xfrm>
            <a:prstGeom prst="rect">
              <a:avLst/>
            </a:prstGeom>
            <a:noFill/>
          </p:spPr>
          <p:txBody>
            <a:bodyPr wrap="square" rtlCol="0">
              <a:spAutoFit/>
            </a:bodyPr>
            <a:lstStyle/>
            <a:p>
              <a:pPr algn="ctr"/>
              <a:r>
                <a:rPr lang="en-US">
                  <a:solidFill>
                    <a:schemeClr val="bg1"/>
                  </a:solidFill>
                  <a:highlight>
                    <a:srgbClr val="000000"/>
                  </a:highlight>
                </a:rPr>
                <a:t>Visual focus indicators needed to navigate</a:t>
              </a:r>
            </a:p>
          </p:txBody>
        </p:sp>
      </p:grpSp>
      <p:grpSp>
        <p:nvGrpSpPr>
          <p:cNvPr id="13" name="Group 12" descr="Example of keyboard focus order and why ensuring it's logical order is important.">
            <a:extLst>
              <a:ext uri="{FF2B5EF4-FFF2-40B4-BE49-F238E27FC236}">
                <a16:creationId xmlns:a16="http://schemas.microsoft.com/office/drawing/2014/main" id="{65D526E8-3527-27AB-22A4-FF641C77DA91}"/>
              </a:ext>
            </a:extLst>
          </p:cNvPr>
          <p:cNvGrpSpPr/>
          <p:nvPr/>
        </p:nvGrpSpPr>
        <p:grpSpPr>
          <a:xfrm>
            <a:off x="1326606" y="2222464"/>
            <a:ext cx="9538787" cy="4218177"/>
            <a:chOff x="762000" y="2185477"/>
            <a:chExt cx="9538787" cy="4218177"/>
          </a:xfrm>
        </p:grpSpPr>
        <p:pic>
          <p:nvPicPr>
            <p:cNvPr id="9" name="Picture 8">
              <a:extLst>
                <a:ext uri="{FF2B5EF4-FFF2-40B4-BE49-F238E27FC236}">
                  <a16:creationId xmlns:a16="http://schemas.microsoft.com/office/drawing/2014/main" id="{3EFB64EA-AE2D-829E-5C1F-B5B8D7B7A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2185477"/>
              <a:ext cx="9538787" cy="3848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7EF45E19-FF7B-794B-9245-CF9294D4E6BF}"/>
                </a:ext>
              </a:extLst>
            </p:cNvPr>
            <p:cNvSpPr txBox="1"/>
            <p:nvPr/>
          </p:nvSpPr>
          <p:spPr>
            <a:xfrm>
              <a:off x="762000" y="6034322"/>
              <a:ext cx="9538787" cy="369332"/>
            </a:xfrm>
            <a:prstGeom prst="rect">
              <a:avLst/>
            </a:prstGeom>
            <a:noFill/>
          </p:spPr>
          <p:txBody>
            <a:bodyPr wrap="square" rtlCol="0">
              <a:spAutoFit/>
            </a:bodyPr>
            <a:lstStyle/>
            <a:p>
              <a:pPr algn="ctr"/>
              <a:r>
                <a:rPr lang="en-US">
                  <a:solidFill>
                    <a:schemeClr val="bg1"/>
                  </a:solidFill>
                  <a:highlight>
                    <a:srgbClr val="000000"/>
                  </a:highlight>
                </a:rPr>
                <a:t>Ensure a logical keyboard focus order</a:t>
              </a:r>
            </a:p>
          </p:txBody>
        </p:sp>
      </p:grpSp>
    </p:spTree>
    <p:extLst>
      <p:ext uri="{BB962C8B-B14F-4D97-AF65-F5344CB8AC3E}">
        <p14:creationId xmlns:p14="http://schemas.microsoft.com/office/powerpoint/2010/main" val="286379307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6296B-8B9D-A911-E52E-28F5E067D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563253-6879-4658-89DD-D49B0AE7B4C0}"/>
              </a:ext>
            </a:extLst>
          </p:cNvPr>
          <p:cNvSpPr>
            <a:spLocks noGrp="1"/>
          </p:cNvSpPr>
          <p:nvPr>
            <p:ph type="title"/>
          </p:nvPr>
        </p:nvSpPr>
        <p:spPr>
          <a:xfrm>
            <a:off x="762000" y="110077"/>
            <a:ext cx="10668000" cy="713600"/>
          </a:xfrm>
        </p:spPr>
        <p:txBody>
          <a:bodyPr/>
          <a:lstStyle/>
          <a:p>
            <a:r>
              <a:rPr lang="en-US" sz="3600" noProof="0"/>
              <a:t>Common </a:t>
            </a:r>
            <a:r>
              <a:rPr lang="en-US" sz="3600"/>
              <a:t>Scenarios: Cognitive</a:t>
            </a:r>
            <a:endParaRPr lang="en-US" sz="3600" noProof="0"/>
          </a:p>
        </p:txBody>
      </p:sp>
      <p:sp>
        <p:nvSpPr>
          <p:cNvPr id="3" name="Text Placeholder 2">
            <a:extLst>
              <a:ext uri="{FF2B5EF4-FFF2-40B4-BE49-F238E27FC236}">
                <a16:creationId xmlns:a16="http://schemas.microsoft.com/office/drawing/2014/main" id="{C76DFC49-8936-5CD5-E338-DC8956F76CAF}"/>
              </a:ext>
            </a:extLst>
          </p:cNvPr>
          <p:cNvSpPr>
            <a:spLocks noGrp="1"/>
          </p:cNvSpPr>
          <p:nvPr>
            <p:ph type="body" idx="1"/>
          </p:nvPr>
        </p:nvSpPr>
        <p:spPr>
          <a:xfrm>
            <a:off x="762000" y="830634"/>
            <a:ext cx="10668000" cy="5399519"/>
          </a:xfrm>
        </p:spPr>
        <p:txBody>
          <a:bodyPr spcFirstLastPara="1" wrap="square" lIns="0" tIns="0" rIns="91425" bIns="91425" anchor="t" anchorCtr="0">
            <a:noAutofit/>
          </a:bodyPr>
          <a:lstStyle/>
          <a:p>
            <a:pPr marL="537628" indent="-342900"/>
            <a:r>
              <a:rPr lang="en-US" sz="2400"/>
              <a:t>Seizure Disorders</a:t>
            </a:r>
          </a:p>
          <a:p>
            <a:pPr marL="537628" indent="-342900"/>
            <a:r>
              <a:rPr lang="en-US" sz="2400"/>
              <a:t>ADD</a:t>
            </a:r>
          </a:p>
          <a:p>
            <a:pPr marL="537628" indent="-342900"/>
            <a:r>
              <a:rPr lang="en-US" sz="2400"/>
              <a:t>Short-Term-Memory Issues</a:t>
            </a:r>
          </a:p>
          <a:p>
            <a:pPr marL="537628" indent="-342900"/>
            <a:r>
              <a:rPr lang="en-US" sz="2400"/>
              <a:t>Dyslexia </a:t>
            </a:r>
          </a:p>
          <a:p>
            <a:pPr marL="537628" indent="-342900"/>
            <a:r>
              <a:rPr lang="en-US" sz="2400"/>
              <a:t>Dyscalculia</a:t>
            </a:r>
          </a:p>
          <a:p>
            <a:pPr marL="537628" indent="-342900"/>
            <a:r>
              <a:rPr lang="en-US" sz="2400"/>
              <a:t>Autism</a:t>
            </a:r>
          </a:p>
          <a:p>
            <a:pPr marL="537628" indent="-342900"/>
            <a:r>
              <a:rPr lang="en-US" sz="2400"/>
              <a:t>Anxiety</a:t>
            </a:r>
          </a:p>
        </p:txBody>
      </p:sp>
    </p:spTree>
    <p:extLst>
      <p:ext uri="{BB962C8B-B14F-4D97-AF65-F5344CB8AC3E}">
        <p14:creationId xmlns:p14="http://schemas.microsoft.com/office/powerpoint/2010/main" val="96003061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3E824-7FA4-54FC-5F99-814BBB4D46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D26344-4AF9-E988-E2E3-0FB55D7D881D}"/>
              </a:ext>
            </a:extLst>
          </p:cNvPr>
          <p:cNvSpPr>
            <a:spLocks noGrp="1"/>
          </p:cNvSpPr>
          <p:nvPr>
            <p:ph type="title"/>
          </p:nvPr>
        </p:nvSpPr>
        <p:spPr/>
        <p:txBody>
          <a:bodyPr/>
          <a:lstStyle/>
          <a:p>
            <a:r>
              <a:rPr lang="en-US" sz="7200"/>
              <a:t>Web Q</a:t>
            </a:r>
            <a:r>
              <a:rPr lang="en-US" sz="7200" noProof="0"/>
              <a:t>&amp;A + Break</a:t>
            </a:r>
          </a:p>
        </p:txBody>
      </p:sp>
    </p:spTree>
    <p:extLst>
      <p:ext uri="{BB962C8B-B14F-4D97-AF65-F5344CB8AC3E}">
        <p14:creationId xmlns:p14="http://schemas.microsoft.com/office/powerpoint/2010/main" val="369976056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33FBD-D29F-5DFE-73CC-1AD1DE4510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E970F3-1ED9-7E17-257A-AE253A2448B1}"/>
              </a:ext>
            </a:extLst>
          </p:cNvPr>
          <p:cNvSpPr>
            <a:spLocks noGrp="1"/>
          </p:cNvSpPr>
          <p:nvPr>
            <p:ph type="title"/>
          </p:nvPr>
        </p:nvSpPr>
        <p:spPr>
          <a:xfrm>
            <a:off x="761999" y="2087105"/>
            <a:ext cx="11174362" cy="3241979"/>
          </a:xfrm>
        </p:spPr>
        <p:txBody>
          <a:bodyPr/>
          <a:lstStyle/>
          <a:p>
            <a:r>
              <a:rPr lang="en-GB" sz="7200"/>
              <a:t>HOW do disabled people use mobile devices to interact with native mobile apps?</a:t>
            </a:r>
            <a:endParaRPr lang="en-US" sz="7200"/>
          </a:p>
        </p:txBody>
      </p:sp>
    </p:spTree>
    <p:extLst>
      <p:ext uri="{BB962C8B-B14F-4D97-AF65-F5344CB8AC3E}">
        <p14:creationId xmlns:p14="http://schemas.microsoft.com/office/powerpoint/2010/main" val="100543776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185D8-6AB5-7FC6-1F01-4A57AA7AB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F70C5-9B09-53B9-046A-CCDF023EEA36}"/>
              </a:ext>
            </a:extLst>
          </p:cNvPr>
          <p:cNvSpPr>
            <a:spLocks noGrp="1"/>
          </p:cNvSpPr>
          <p:nvPr>
            <p:ph type="title"/>
          </p:nvPr>
        </p:nvSpPr>
        <p:spPr>
          <a:xfrm>
            <a:off x="762000" y="110077"/>
            <a:ext cx="10668000" cy="713600"/>
          </a:xfrm>
        </p:spPr>
        <p:txBody>
          <a:bodyPr/>
          <a:lstStyle/>
          <a:p>
            <a:r>
              <a:rPr lang="en-US"/>
              <a:t>Native mobile settings and assistive technology</a:t>
            </a:r>
          </a:p>
        </p:txBody>
      </p:sp>
      <p:sp>
        <p:nvSpPr>
          <p:cNvPr id="3" name="Text Placeholder 2">
            <a:extLst>
              <a:ext uri="{FF2B5EF4-FFF2-40B4-BE49-F238E27FC236}">
                <a16:creationId xmlns:a16="http://schemas.microsoft.com/office/drawing/2014/main" id="{2FCB5940-D5A6-28AC-5E3F-8F5E446F1685}"/>
              </a:ext>
            </a:extLst>
          </p:cNvPr>
          <p:cNvSpPr>
            <a:spLocks noGrp="1"/>
          </p:cNvSpPr>
          <p:nvPr>
            <p:ph type="body" idx="1"/>
          </p:nvPr>
        </p:nvSpPr>
        <p:spPr>
          <a:xfrm>
            <a:off x="762000" y="971550"/>
            <a:ext cx="6525768" cy="5258603"/>
          </a:xfrm>
        </p:spPr>
        <p:txBody>
          <a:bodyPr spcFirstLastPara="1" wrap="square" lIns="0" tIns="0" rIns="91425" bIns="91425" anchor="t" anchorCtr="0">
            <a:noAutofit/>
          </a:bodyPr>
          <a:lstStyle/>
          <a:p>
            <a:pPr marL="194728" indent="0">
              <a:buNone/>
            </a:pPr>
            <a:r>
              <a:rPr lang="en-US" sz="4800"/>
              <a:t>Let’s look at 7 scenarios:</a:t>
            </a:r>
          </a:p>
          <a:p>
            <a:pPr marL="194728" indent="0">
              <a:buNone/>
            </a:pPr>
            <a:endParaRPr lang="en-US" sz="4800"/>
          </a:p>
          <a:p>
            <a:pPr marL="651928" indent="-457200">
              <a:buFont typeface="+mj-lt"/>
              <a:buAutoNum type="arabicPeriod"/>
            </a:pPr>
            <a:r>
              <a:rPr lang="en-US" sz="4400"/>
              <a:t>Dark mode</a:t>
            </a:r>
          </a:p>
          <a:p>
            <a:pPr marL="651928" indent="-457200">
              <a:buFont typeface="+mj-lt"/>
              <a:buAutoNum type="arabicPeriod"/>
            </a:pPr>
            <a:r>
              <a:rPr lang="en-US" sz="4400"/>
              <a:t>Text scaling</a:t>
            </a:r>
          </a:p>
          <a:p>
            <a:pPr marL="651928" indent="-457200">
              <a:buFont typeface="+mj-lt"/>
              <a:buAutoNum type="arabicPeriod"/>
            </a:pPr>
            <a:r>
              <a:rPr lang="en-US" sz="4400"/>
              <a:t>Display zoom</a:t>
            </a:r>
          </a:p>
          <a:p>
            <a:pPr marL="651928" indent="-457200">
              <a:buFont typeface="+mj-lt"/>
              <a:buAutoNum type="arabicPeriod"/>
            </a:pPr>
            <a:r>
              <a:rPr lang="en-US" sz="4400"/>
              <a:t>Orientation</a:t>
            </a:r>
          </a:p>
        </p:txBody>
      </p:sp>
      <p:sp>
        <p:nvSpPr>
          <p:cNvPr id="5" name="TextBox 4">
            <a:extLst>
              <a:ext uri="{FF2B5EF4-FFF2-40B4-BE49-F238E27FC236}">
                <a16:creationId xmlns:a16="http://schemas.microsoft.com/office/drawing/2014/main" id="{2E560B86-9530-CF6D-9377-D3902E610288}"/>
              </a:ext>
            </a:extLst>
          </p:cNvPr>
          <p:cNvSpPr txBox="1"/>
          <p:nvPr/>
        </p:nvSpPr>
        <p:spPr>
          <a:xfrm>
            <a:off x="6089904" y="2681496"/>
            <a:ext cx="5340096" cy="2123658"/>
          </a:xfrm>
          <a:prstGeom prst="rect">
            <a:avLst/>
          </a:prstGeom>
          <a:noFill/>
        </p:spPr>
        <p:txBody>
          <a:bodyPr wrap="square">
            <a:spAutoFit/>
          </a:bodyPr>
          <a:lstStyle/>
          <a:p>
            <a:pPr marL="651928" indent="-457200">
              <a:buFont typeface="+mj-lt"/>
              <a:buAutoNum type="arabicPeriod" startAt="5"/>
            </a:pPr>
            <a:r>
              <a:rPr lang="en-US" sz="4400">
                <a:latin typeface="Figtree"/>
              </a:rPr>
              <a:t>Screen reader</a:t>
            </a:r>
          </a:p>
          <a:p>
            <a:pPr marL="651928" indent="-457200">
              <a:buFont typeface="+mj-lt"/>
              <a:buAutoNum type="arabicPeriod" startAt="5"/>
            </a:pPr>
            <a:r>
              <a:rPr lang="en-US" sz="4400">
                <a:latin typeface="Figtree"/>
              </a:rPr>
              <a:t>Speech input</a:t>
            </a:r>
          </a:p>
          <a:p>
            <a:pPr marL="651928" indent="-457200">
              <a:buFont typeface="+mj-lt"/>
              <a:buAutoNum type="arabicPeriod" startAt="5"/>
            </a:pPr>
            <a:r>
              <a:rPr lang="en-US" sz="4400">
                <a:latin typeface="Figtree"/>
              </a:rPr>
              <a:t>Keyboard</a:t>
            </a:r>
          </a:p>
        </p:txBody>
      </p:sp>
    </p:spTree>
    <p:extLst>
      <p:ext uri="{BB962C8B-B14F-4D97-AF65-F5344CB8AC3E}">
        <p14:creationId xmlns:p14="http://schemas.microsoft.com/office/powerpoint/2010/main" val="140260632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6B24D-A0E2-ADBF-95C3-1BE0BC9871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A6AC0F-DEA9-104D-3E24-EB9149082F0C}"/>
              </a:ext>
            </a:extLst>
          </p:cNvPr>
          <p:cNvSpPr>
            <a:spLocks noGrp="1"/>
          </p:cNvSpPr>
          <p:nvPr>
            <p:ph type="title"/>
          </p:nvPr>
        </p:nvSpPr>
        <p:spPr>
          <a:xfrm>
            <a:off x="761999" y="2087104"/>
            <a:ext cx="9758517" cy="2170263"/>
          </a:xfrm>
        </p:spPr>
        <p:txBody>
          <a:bodyPr/>
          <a:lstStyle/>
          <a:p>
            <a:r>
              <a:rPr lang="en-US" sz="7200" noProof="0" dirty="0"/>
              <a:t>WHAT do you mean my content isn’t Accessible?</a:t>
            </a:r>
          </a:p>
        </p:txBody>
      </p:sp>
    </p:spTree>
    <p:extLst>
      <p:ext uri="{BB962C8B-B14F-4D97-AF65-F5344CB8AC3E}">
        <p14:creationId xmlns:p14="http://schemas.microsoft.com/office/powerpoint/2010/main" val="346716212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07EEA-09E9-24A4-805F-4C6557CEB8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028B68-30D9-D363-4313-625377672E2B}"/>
              </a:ext>
            </a:extLst>
          </p:cNvPr>
          <p:cNvSpPr>
            <a:spLocks noGrp="1"/>
          </p:cNvSpPr>
          <p:nvPr>
            <p:ph type="title"/>
          </p:nvPr>
        </p:nvSpPr>
        <p:spPr>
          <a:xfrm>
            <a:off x="762000" y="110077"/>
            <a:ext cx="10668000" cy="713600"/>
          </a:xfrm>
        </p:spPr>
        <p:txBody>
          <a:bodyPr/>
          <a:lstStyle/>
          <a:p>
            <a:r>
              <a:rPr lang="en-US"/>
              <a:t>Two ecosystems</a:t>
            </a:r>
          </a:p>
        </p:txBody>
      </p:sp>
      <p:sp>
        <p:nvSpPr>
          <p:cNvPr id="8" name="TextBox 7">
            <a:extLst>
              <a:ext uri="{FF2B5EF4-FFF2-40B4-BE49-F238E27FC236}">
                <a16:creationId xmlns:a16="http://schemas.microsoft.com/office/drawing/2014/main" id="{1AC2AE0E-8E66-ED63-3721-2C95B940354A}"/>
              </a:ext>
            </a:extLst>
          </p:cNvPr>
          <p:cNvSpPr txBox="1"/>
          <p:nvPr/>
        </p:nvSpPr>
        <p:spPr>
          <a:xfrm>
            <a:off x="4105275" y="831277"/>
            <a:ext cx="3691180" cy="5078313"/>
          </a:xfrm>
          <a:prstGeom prst="rect">
            <a:avLst/>
          </a:prstGeom>
          <a:noFill/>
        </p:spPr>
        <p:txBody>
          <a:bodyPr wrap="square">
            <a:spAutoFit/>
          </a:bodyPr>
          <a:lstStyle/>
          <a:p>
            <a:pPr marL="194728" indent="0">
              <a:buNone/>
            </a:pPr>
            <a:r>
              <a:rPr lang="en-US" sz="2800" b="1">
                <a:latin typeface="Figtree"/>
              </a:rPr>
              <a:t>Apple iOS 26</a:t>
            </a:r>
          </a:p>
          <a:p>
            <a:pPr marL="194728" indent="0">
              <a:buNone/>
            </a:pPr>
            <a:endParaRPr lang="en-US">
              <a:latin typeface="Figtree"/>
            </a:endParaRPr>
          </a:p>
          <a:p>
            <a:pPr marL="194728" indent="0">
              <a:buNone/>
            </a:pPr>
            <a:r>
              <a:rPr lang="en-US">
                <a:latin typeface="Figtree"/>
              </a:rPr>
              <a:t>Testing devices: iPhone 16e</a:t>
            </a:r>
          </a:p>
          <a:p>
            <a:pPr marL="194728" indent="0">
              <a:buNone/>
            </a:pPr>
            <a:endParaRPr lang="en-US" sz="2800" b="1">
              <a:latin typeface="Figtree"/>
            </a:endParaRPr>
          </a:p>
          <a:p>
            <a:pPr marL="194728" indent="0">
              <a:buNone/>
            </a:pPr>
            <a:endParaRPr lang="en-US" sz="2800" b="1">
              <a:latin typeface="Figtree"/>
            </a:endParaRPr>
          </a:p>
          <a:p>
            <a:pPr marL="194728" indent="0">
              <a:buNone/>
            </a:pPr>
            <a:endParaRPr lang="en-US" sz="2800" b="1">
              <a:latin typeface="Figtree"/>
            </a:endParaRPr>
          </a:p>
          <a:p>
            <a:pPr marL="194728" indent="0">
              <a:buNone/>
            </a:pPr>
            <a:endParaRPr lang="en-US" sz="2800" b="1">
              <a:latin typeface="Figtree"/>
            </a:endParaRPr>
          </a:p>
          <a:p>
            <a:pPr marL="194728" indent="0">
              <a:buNone/>
            </a:pPr>
            <a:endParaRPr lang="en-US" sz="2800" b="1">
              <a:latin typeface="Figtree"/>
            </a:endParaRPr>
          </a:p>
          <a:p>
            <a:pPr marL="194728" indent="0">
              <a:buNone/>
            </a:pPr>
            <a:endParaRPr lang="en-US" sz="2800" b="1">
              <a:latin typeface="Figtree"/>
            </a:endParaRPr>
          </a:p>
          <a:p>
            <a:pPr marL="194728" indent="0">
              <a:buNone/>
            </a:pPr>
            <a:endParaRPr lang="en-US" sz="2800" b="1">
              <a:latin typeface="Figtree"/>
            </a:endParaRPr>
          </a:p>
          <a:p>
            <a:pPr marL="194728" indent="0" algn="r">
              <a:buNone/>
            </a:pPr>
            <a:r>
              <a:rPr lang="en-US" sz="2800" b="1">
                <a:latin typeface="Figtree"/>
              </a:rPr>
              <a:t>Google Android 16</a:t>
            </a:r>
          </a:p>
          <a:p>
            <a:pPr marL="194728" indent="0" algn="r">
              <a:buNone/>
            </a:pPr>
            <a:endParaRPr lang="en-US" sz="1800">
              <a:latin typeface="Figtree"/>
            </a:endParaRPr>
          </a:p>
          <a:p>
            <a:pPr marL="194728" indent="0" algn="r">
              <a:buNone/>
            </a:pPr>
            <a:r>
              <a:rPr lang="en-US">
                <a:latin typeface="Figtree"/>
              </a:rPr>
              <a:t>Testing device: Pixel 6</a:t>
            </a:r>
            <a:endParaRPr lang="en-US" sz="1800">
              <a:latin typeface="Figtree"/>
            </a:endParaRPr>
          </a:p>
        </p:txBody>
      </p:sp>
      <p:pic>
        <p:nvPicPr>
          <p:cNvPr id="1026" name="Picture 2" descr="screenshot of an iPhone home screen with iOS 26">
            <a:extLst>
              <a:ext uri="{FF2B5EF4-FFF2-40B4-BE49-F238E27FC236}">
                <a16:creationId xmlns:a16="http://schemas.microsoft.com/office/drawing/2014/main" id="{DFA6A183-B9B1-12A0-A186-DA8D90F7A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172" y="823677"/>
            <a:ext cx="2449552" cy="5296328"/>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1028" name="Picture 4" descr="Screen shot of a Google Pixel home screen running Android 16">
            <a:extLst>
              <a:ext uri="{FF2B5EF4-FFF2-40B4-BE49-F238E27FC236}">
                <a16:creationId xmlns:a16="http://schemas.microsoft.com/office/drawing/2014/main" id="{2A405B6C-63A7-9717-8BA8-7CAED5441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662" y="466877"/>
            <a:ext cx="2545166" cy="5655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20703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CD17D-F167-A3F9-48C4-D63931210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229C8D-1C37-1D42-90AB-D46D7598F28A}"/>
              </a:ext>
            </a:extLst>
          </p:cNvPr>
          <p:cNvSpPr>
            <a:spLocks noGrp="1"/>
          </p:cNvSpPr>
          <p:nvPr>
            <p:ph type="title"/>
          </p:nvPr>
        </p:nvSpPr>
        <p:spPr>
          <a:xfrm>
            <a:off x="762000" y="110077"/>
            <a:ext cx="10668000" cy="713600"/>
          </a:xfrm>
        </p:spPr>
        <p:txBody>
          <a:bodyPr/>
          <a:lstStyle/>
          <a:p>
            <a:r>
              <a:rPr lang="en-US"/>
              <a:t>Citizens iOS app: Dark mode</a:t>
            </a:r>
          </a:p>
        </p:txBody>
      </p:sp>
      <p:grpSp>
        <p:nvGrpSpPr>
          <p:cNvPr id="13" name="Group 12" descr="Screenshot of the Citizens iOS App login screen in light mode with a white background behind the form.">
            <a:extLst>
              <a:ext uri="{FF2B5EF4-FFF2-40B4-BE49-F238E27FC236}">
                <a16:creationId xmlns:a16="http://schemas.microsoft.com/office/drawing/2014/main" id="{03AA2CD5-F345-0E48-3B6F-FA5994C53357}"/>
              </a:ext>
            </a:extLst>
          </p:cNvPr>
          <p:cNvGrpSpPr/>
          <p:nvPr/>
        </p:nvGrpSpPr>
        <p:grpSpPr>
          <a:xfrm>
            <a:off x="889081" y="823677"/>
            <a:ext cx="2444055" cy="5559292"/>
            <a:chOff x="889081" y="823677"/>
            <a:chExt cx="2444055" cy="5559292"/>
          </a:xfrm>
        </p:grpSpPr>
        <p:pic>
          <p:nvPicPr>
            <p:cNvPr id="3074" name="Picture 2" descr="Screenshot of the Citizens App login screen in light mode with a white background behind the form.">
              <a:extLst>
                <a:ext uri="{FF2B5EF4-FFF2-40B4-BE49-F238E27FC236}">
                  <a16:creationId xmlns:a16="http://schemas.microsoft.com/office/drawing/2014/main" id="{004243EC-0EF3-30EC-8D77-35FC9A786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20" y="823677"/>
              <a:ext cx="2443316" cy="5282845"/>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3F1438F-94F0-88C8-8DC7-5471E370301C}"/>
                </a:ext>
              </a:extLst>
            </p:cNvPr>
            <p:cNvSpPr txBox="1"/>
            <p:nvPr/>
          </p:nvSpPr>
          <p:spPr>
            <a:xfrm>
              <a:off x="889081" y="6105970"/>
              <a:ext cx="2444054" cy="276999"/>
            </a:xfrm>
            <a:prstGeom prst="rect">
              <a:avLst/>
            </a:prstGeom>
            <a:noFill/>
          </p:spPr>
          <p:txBody>
            <a:bodyPr wrap="square" rtlCol="0">
              <a:spAutoFit/>
            </a:bodyPr>
            <a:lstStyle/>
            <a:p>
              <a:pPr algn="ctr"/>
              <a:r>
                <a:rPr lang="en-US" sz="1200" b="1">
                  <a:latin typeface="Figtree"/>
                </a:rPr>
                <a:t>Light</a:t>
              </a:r>
              <a:r>
                <a:rPr lang="en-US" sz="1200">
                  <a:latin typeface="Figtree"/>
                </a:rPr>
                <a:t> mode</a:t>
              </a:r>
              <a:endParaRPr lang="en-US" sz="1200" b="1">
                <a:latin typeface="Figtree"/>
              </a:endParaRPr>
            </a:p>
          </p:txBody>
        </p:sp>
      </p:grpSp>
      <p:grpSp>
        <p:nvGrpSpPr>
          <p:cNvPr id="15" name="Group 14" descr="Screenshot of the Citizens iOS App login screen in dark mode with a black background behind the form.">
            <a:extLst>
              <a:ext uri="{FF2B5EF4-FFF2-40B4-BE49-F238E27FC236}">
                <a16:creationId xmlns:a16="http://schemas.microsoft.com/office/drawing/2014/main" id="{DD31EBF2-93AF-07D1-7D1E-6BBC21075A1B}"/>
              </a:ext>
            </a:extLst>
          </p:cNvPr>
          <p:cNvGrpSpPr/>
          <p:nvPr/>
        </p:nvGrpSpPr>
        <p:grpSpPr>
          <a:xfrm>
            <a:off x="3760099" y="823677"/>
            <a:ext cx="2444054" cy="5559292"/>
            <a:chOff x="3760099" y="823677"/>
            <a:chExt cx="2444054" cy="5559292"/>
          </a:xfrm>
        </p:grpSpPr>
        <p:pic>
          <p:nvPicPr>
            <p:cNvPr id="3076" name="Picture 4" descr="Screenshot of the Citizens App login screen in dark mode with a black background behind the form.">
              <a:extLst>
                <a:ext uri="{FF2B5EF4-FFF2-40B4-BE49-F238E27FC236}">
                  <a16:creationId xmlns:a16="http://schemas.microsoft.com/office/drawing/2014/main" id="{E03B79F6-F070-3B6B-3523-A736DA4B9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3283" y="823677"/>
              <a:ext cx="2440870" cy="52828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3BD58C2-BEC9-53CE-4C4A-120729416D6B}"/>
                </a:ext>
              </a:extLst>
            </p:cNvPr>
            <p:cNvSpPr txBox="1"/>
            <p:nvPr/>
          </p:nvSpPr>
          <p:spPr>
            <a:xfrm>
              <a:off x="3760099" y="6105970"/>
              <a:ext cx="2444054" cy="276999"/>
            </a:xfrm>
            <a:prstGeom prst="rect">
              <a:avLst/>
            </a:prstGeom>
            <a:noFill/>
          </p:spPr>
          <p:txBody>
            <a:bodyPr wrap="square" rtlCol="0">
              <a:spAutoFit/>
            </a:bodyPr>
            <a:lstStyle/>
            <a:p>
              <a:pPr algn="ctr"/>
              <a:r>
                <a:rPr lang="en-US" sz="1200" b="1">
                  <a:latin typeface="Figtree"/>
                </a:rPr>
                <a:t>Dark</a:t>
              </a:r>
              <a:r>
                <a:rPr lang="en-US" sz="1200">
                  <a:latin typeface="Figtree"/>
                </a:rPr>
                <a:t> mode</a:t>
              </a:r>
              <a:endParaRPr lang="en-US" sz="1200" b="1">
                <a:latin typeface="Figtree"/>
              </a:endParaRPr>
            </a:p>
          </p:txBody>
        </p:sp>
      </p:grpSp>
      <p:grpSp>
        <p:nvGrpSpPr>
          <p:cNvPr id="17" name="Group 16" descr="Screenshot of the iOS Control Panel with two controls highlights, one for adding to the Control Panel and one for toggling dark mode. There is also an arrow in the up right pointing down to indicate that you open the Control Panel by dragging down from the top right of the screen.">
            <a:extLst>
              <a:ext uri="{FF2B5EF4-FFF2-40B4-BE49-F238E27FC236}">
                <a16:creationId xmlns:a16="http://schemas.microsoft.com/office/drawing/2014/main" id="{FA278D49-6176-577C-EED6-13921D079CDC}"/>
              </a:ext>
            </a:extLst>
          </p:cNvPr>
          <p:cNvGrpSpPr/>
          <p:nvPr/>
        </p:nvGrpSpPr>
        <p:grpSpPr>
          <a:xfrm>
            <a:off x="6631116" y="820508"/>
            <a:ext cx="2537659" cy="5562461"/>
            <a:chOff x="6631116" y="820508"/>
            <a:chExt cx="2537659" cy="5562461"/>
          </a:xfrm>
        </p:grpSpPr>
        <p:pic>
          <p:nvPicPr>
            <p:cNvPr id="8" name="Picture 7" descr="Screenshot of the iOS Control Panel with two controls highlights, one for adding to the Control Panel and one for toggling dark mode. There is also an arrow in the up right pointing down to indicate that you open the Control Panel by dragging down from the top right of the screen.">
              <a:extLst>
                <a:ext uri="{FF2B5EF4-FFF2-40B4-BE49-F238E27FC236}">
                  <a16:creationId xmlns:a16="http://schemas.microsoft.com/office/drawing/2014/main" id="{3ADE7812-7F8F-8BD2-2DD9-3A0A5CEF1EDA}"/>
                </a:ext>
              </a:extLst>
            </p:cNvPr>
            <p:cNvPicPr>
              <a:picLocks noChangeAspect="1"/>
            </p:cNvPicPr>
            <p:nvPr/>
          </p:nvPicPr>
          <p:blipFill>
            <a:blip r:embed="rId5"/>
            <a:stretch>
              <a:fillRect/>
            </a:stretch>
          </p:blipFill>
          <p:spPr>
            <a:xfrm>
              <a:off x="6634300" y="820508"/>
              <a:ext cx="2534475" cy="5289184"/>
            </a:xfrm>
            <a:prstGeom prst="rect">
              <a:avLst/>
            </a:prstGeom>
          </p:spPr>
        </p:pic>
        <p:sp>
          <p:nvSpPr>
            <p:cNvPr id="16" name="TextBox 15">
              <a:extLst>
                <a:ext uri="{FF2B5EF4-FFF2-40B4-BE49-F238E27FC236}">
                  <a16:creationId xmlns:a16="http://schemas.microsoft.com/office/drawing/2014/main" id="{3FF70168-D538-6783-4EE6-C8D8A6EE2B29}"/>
                </a:ext>
              </a:extLst>
            </p:cNvPr>
            <p:cNvSpPr txBox="1"/>
            <p:nvPr/>
          </p:nvSpPr>
          <p:spPr>
            <a:xfrm>
              <a:off x="6631116" y="6105970"/>
              <a:ext cx="2444054" cy="276999"/>
            </a:xfrm>
            <a:prstGeom prst="rect">
              <a:avLst/>
            </a:prstGeom>
            <a:noFill/>
          </p:spPr>
          <p:txBody>
            <a:bodyPr wrap="square" rtlCol="0">
              <a:spAutoFit/>
            </a:bodyPr>
            <a:lstStyle/>
            <a:p>
              <a:pPr algn="ctr"/>
              <a:r>
                <a:rPr lang="en-US" sz="1200">
                  <a:latin typeface="Figtree"/>
                </a:rPr>
                <a:t>Control Panel</a:t>
              </a:r>
            </a:p>
          </p:txBody>
        </p:sp>
      </p:grpSp>
    </p:spTree>
    <p:extLst>
      <p:ext uri="{BB962C8B-B14F-4D97-AF65-F5344CB8AC3E}">
        <p14:creationId xmlns:p14="http://schemas.microsoft.com/office/powerpoint/2010/main" val="209863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3BCD-A6BE-BF4F-0EE7-44422A499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C3B644-C6C1-CBD1-0C42-3783E0B030CC}"/>
              </a:ext>
            </a:extLst>
          </p:cNvPr>
          <p:cNvSpPr>
            <a:spLocks noGrp="1"/>
          </p:cNvSpPr>
          <p:nvPr>
            <p:ph type="title"/>
          </p:nvPr>
        </p:nvSpPr>
        <p:spPr>
          <a:xfrm>
            <a:off x="762000" y="110077"/>
            <a:ext cx="10668000" cy="713600"/>
          </a:xfrm>
        </p:spPr>
        <p:txBody>
          <a:bodyPr/>
          <a:lstStyle/>
          <a:p>
            <a:r>
              <a:rPr lang="en-US"/>
              <a:t>iOS: Dark mode</a:t>
            </a:r>
          </a:p>
        </p:txBody>
      </p:sp>
      <p:sp>
        <p:nvSpPr>
          <p:cNvPr id="7" name="TextBox 6">
            <a:extLst>
              <a:ext uri="{FF2B5EF4-FFF2-40B4-BE49-F238E27FC236}">
                <a16:creationId xmlns:a16="http://schemas.microsoft.com/office/drawing/2014/main" id="{B22C9517-7181-013F-54C1-D881075AD1A3}"/>
              </a:ext>
            </a:extLst>
          </p:cNvPr>
          <p:cNvSpPr txBox="1"/>
          <p:nvPr/>
        </p:nvSpPr>
        <p:spPr>
          <a:xfrm>
            <a:off x="560438" y="735758"/>
            <a:ext cx="7354530" cy="369332"/>
          </a:xfrm>
          <a:prstGeom prst="rect">
            <a:avLst/>
          </a:prstGeom>
          <a:noFill/>
        </p:spPr>
        <p:txBody>
          <a:bodyPr wrap="square">
            <a:spAutoFit/>
          </a:bodyPr>
          <a:lstStyle/>
          <a:p>
            <a:pPr marL="194728" indent="0">
              <a:buNone/>
            </a:pPr>
            <a:r>
              <a:rPr lang="en-US" sz="1800">
                <a:latin typeface="Figtree"/>
              </a:rPr>
              <a:t>Settings app &gt; Display &amp; Brightness &gt; Appearance &gt; Dark radio button</a:t>
            </a:r>
          </a:p>
        </p:txBody>
      </p:sp>
      <p:pic>
        <p:nvPicPr>
          <p:cNvPr id="5" name="Picture 4" descr="Screenshot of the iOS Settings app main menu with Display &amp; Brightness button highlighted">
            <a:extLst>
              <a:ext uri="{FF2B5EF4-FFF2-40B4-BE49-F238E27FC236}">
                <a16:creationId xmlns:a16="http://schemas.microsoft.com/office/drawing/2014/main" id="{B39EEA4D-7D27-FE3E-1E94-932492BA8457}"/>
              </a:ext>
            </a:extLst>
          </p:cNvPr>
          <p:cNvPicPr>
            <a:picLocks noChangeAspect="1"/>
          </p:cNvPicPr>
          <p:nvPr/>
        </p:nvPicPr>
        <p:blipFill>
          <a:blip r:embed="rId3"/>
          <a:stretch>
            <a:fillRect/>
          </a:stretch>
        </p:blipFill>
        <p:spPr>
          <a:xfrm>
            <a:off x="762000" y="1238865"/>
            <a:ext cx="2256699" cy="4890977"/>
          </a:xfrm>
          <a:prstGeom prst="rect">
            <a:avLst/>
          </a:prstGeom>
          <a:ln>
            <a:solidFill>
              <a:schemeClr val="tx2">
                <a:lumMod val="50000"/>
              </a:schemeClr>
            </a:solidFill>
          </a:ln>
        </p:spPr>
      </p:pic>
      <p:pic>
        <p:nvPicPr>
          <p:cNvPr id="9" name="Picture 8" descr="Screenshot of the Display &amp; Brightness screen in light mode with the Dark mode option highlighted">
            <a:extLst>
              <a:ext uri="{FF2B5EF4-FFF2-40B4-BE49-F238E27FC236}">
                <a16:creationId xmlns:a16="http://schemas.microsoft.com/office/drawing/2014/main" id="{F8228DF5-805B-33FC-0F15-FEAC9093E21F}"/>
              </a:ext>
            </a:extLst>
          </p:cNvPr>
          <p:cNvPicPr>
            <a:picLocks noChangeAspect="1"/>
          </p:cNvPicPr>
          <p:nvPr/>
        </p:nvPicPr>
        <p:blipFill>
          <a:blip r:embed="rId4"/>
          <a:stretch>
            <a:fillRect/>
          </a:stretch>
        </p:blipFill>
        <p:spPr>
          <a:xfrm>
            <a:off x="3427176" y="1238865"/>
            <a:ext cx="2260346" cy="4890977"/>
          </a:xfrm>
          <a:prstGeom prst="rect">
            <a:avLst/>
          </a:prstGeom>
          <a:ln>
            <a:solidFill>
              <a:schemeClr val="tx2">
                <a:lumMod val="50000"/>
              </a:schemeClr>
            </a:solidFill>
          </a:ln>
        </p:spPr>
      </p:pic>
      <p:pic>
        <p:nvPicPr>
          <p:cNvPr id="2052" name="Picture 4" descr="Screenshot of the iOS Display &amp; Brightness screen in dark mode">
            <a:extLst>
              <a:ext uri="{FF2B5EF4-FFF2-40B4-BE49-F238E27FC236}">
                <a16:creationId xmlns:a16="http://schemas.microsoft.com/office/drawing/2014/main" id="{A3C9AE28-944C-895A-A9F1-E90A8FE382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238865"/>
            <a:ext cx="2260346" cy="4892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208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B6F5F-2B7F-7EC0-93BA-7B49BE9D18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D01C0-6DB9-7B69-2A68-CB5A62F59DA2}"/>
              </a:ext>
            </a:extLst>
          </p:cNvPr>
          <p:cNvSpPr>
            <a:spLocks noGrp="1"/>
          </p:cNvSpPr>
          <p:nvPr>
            <p:ph type="title"/>
          </p:nvPr>
        </p:nvSpPr>
        <p:spPr>
          <a:xfrm>
            <a:off x="762000" y="110077"/>
            <a:ext cx="10668000" cy="713600"/>
          </a:xfrm>
        </p:spPr>
        <p:txBody>
          <a:bodyPr/>
          <a:lstStyle/>
          <a:p>
            <a:r>
              <a:rPr lang="en-US"/>
              <a:t>Citizens iOS app: Text scaling</a:t>
            </a:r>
          </a:p>
        </p:txBody>
      </p:sp>
      <p:grpSp>
        <p:nvGrpSpPr>
          <p:cNvPr id="9" name="Group 8" descr="Screenshot of the Citizens iOS app login screen at 100% text size">
            <a:extLst>
              <a:ext uri="{FF2B5EF4-FFF2-40B4-BE49-F238E27FC236}">
                <a16:creationId xmlns:a16="http://schemas.microsoft.com/office/drawing/2014/main" id="{490B31D6-57EE-EF04-6850-A63E788DFED3}"/>
              </a:ext>
            </a:extLst>
          </p:cNvPr>
          <p:cNvGrpSpPr/>
          <p:nvPr/>
        </p:nvGrpSpPr>
        <p:grpSpPr>
          <a:xfrm>
            <a:off x="889081" y="823678"/>
            <a:ext cx="2444054" cy="5559291"/>
            <a:chOff x="889081" y="823678"/>
            <a:chExt cx="2444054" cy="5559291"/>
          </a:xfrm>
        </p:grpSpPr>
        <p:pic>
          <p:nvPicPr>
            <p:cNvPr id="3074" name="Picture 2">
              <a:extLst>
                <a:ext uri="{FF2B5EF4-FFF2-40B4-BE49-F238E27FC236}">
                  <a16:creationId xmlns:a16="http://schemas.microsoft.com/office/drawing/2014/main" id="{2C7074D3-3EAD-475D-5D2C-449DE1D0A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89820" y="823678"/>
              <a:ext cx="2443315" cy="5282843"/>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2CDD41-E0E6-5586-8697-155178A11478}"/>
                </a:ext>
              </a:extLst>
            </p:cNvPr>
            <p:cNvSpPr txBox="1"/>
            <p:nvPr/>
          </p:nvSpPr>
          <p:spPr>
            <a:xfrm>
              <a:off x="889081" y="6105970"/>
              <a:ext cx="2444054" cy="276999"/>
            </a:xfrm>
            <a:prstGeom prst="rect">
              <a:avLst/>
            </a:prstGeom>
            <a:noFill/>
          </p:spPr>
          <p:txBody>
            <a:bodyPr wrap="square" rtlCol="0">
              <a:spAutoFit/>
            </a:bodyPr>
            <a:lstStyle/>
            <a:p>
              <a:pPr algn="ctr"/>
              <a:r>
                <a:rPr lang="en-US" sz="1200">
                  <a:latin typeface="Figtree"/>
                </a:rPr>
                <a:t>Text Size: </a:t>
              </a:r>
              <a:r>
                <a:rPr lang="en-US" sz="1200" b="1">
                  <a:latin typeface="Figtree"/>
                </a:rPr>
                <a:t>100%</a:t>
              </a:r>
            </a:p>
          </p:txBody>
        </p:sp>
      </p:grpSp>
      <p:grpSp>
        <p:nvGrpSpPr>
          <p:cNvPr id="10" name="Group 9" descr="Screenshot of the Citizens iOS app login screen at 135% text size">
            <a:extLst>
              <a:ext uri="{FF2B5EF4-FFF2-40B4-BE49-F238E27FC236}">
                <a16:creationId xmlns:a16="http://schemas.microsoft.com/office/drawing/2014/main" id="{A21C3CB8-3967-E119-747D-BAA1A83B3FBC}"/>
              </a:ext>
            </a:extLst>
          </p:cNvPr>
          <p:cNvGrpSpPr/>
          <p:nvPr/>
        </p:nvGrpSpPr>
        <p:grpSpPr>
          <a:xfrm>
            <a:off x="3648761" y="823677"/>
            <a:ext cx="2447238" cy="5559292"/>
            <a:chOff x="3648761" y="823677"/>
            <a:chExt cx="2447238" cy="5559292"/>
          </a:xfrm>
        </p:grpSpPr>
        <p:pic>
          <p:nvPicPr>
            <p:cNvPr id="3076" name="Picture 4">
              <a:extLst>
                <a:ext uri="{FF2B5EF4-FFF2-40B4-BE49-F238E27FC236}">
                  <a16:creationId xmlns:a16="http://schemas.microsoft.com/office/drawing/2014/main" id="{B5E29450-36FF-4187-6DB2-411161806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655130" y="823677"/>
              <a:ext cx="2440869" cy="5282293"/>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9083D3-F8C5-65D6-A6AA-80893EC33442}"/>
                </a:ext>
              </a:extLst>
            </p:cNvPr>
            <p:cNvSpPr txBox="1"/>
            <p:nvPr/>
          </p:nvSpPr>
          <p:spPr>
            <a:xfrm>
              <a:off x="3648761" y="6105970"/>
              <a:ext cx="2444054" cy="276999"/>
            </a:xfrm>
            <a:prstGeom prst="rect">
              <a:avLst/>
            </a:prstGeom>
            <a:noFill/>
          </p:spPr>
          <p:txBody>
            <a:bodyPr wrap="square" rtlCol="0">
              <a:spAutoFit/>
            </a:bodyPr>
            <a:lstStyle/>
            <a:p>
              <a:pPr algn="ctr"/>
              <a:r>
                <a:rPr lang="en-US" sz="1200">
                  <a:latin typeface="Figtree"/>
                </a:rPr>
                <a:t>Text Size: </a:t>
              </a:r>
              <a:r>
                <a:rPr lang="en-US" sz="1200" b="1">
                  <a:latin typeface="Figtree"/>
                </a:rPr>
                <a:t>135%</a:t>
              </a:r>
            </a:p>
          </p:txBody>
        </p:sp>
      </p:grpSp>
      <p:grpSp>
        <p:nvGrpSpPr>
          <p:cNvPr id="11" name="Group 10" descr="Screenshot of the Citizens iOS app login screen at 310% text size">
            <a:extLst>
              <a:ext uri="{FF2B5EF4-FFF2-40B4-BE49-F238E27FC236}">
                <a16:creationId xmlns:a16="http://schemas.microsoft.com/office/drawing/2014/main" id="{80D95E61-7110-532E-509D-A5CD5DF0DDF4}"/>
              </a:ext>
            </a:extLst>
          </p:cNvPr>
          <p:cNvGrpSpPr/>
          <p:nvPr/>
        </p:nvGrpSpPr>
        <p:grpSpPr>
          <a:xfrm>
            <a:off x="6414811" y="820232"/>
            <a:ext cx="2447238" cy="5562737"/>
            <a:chOff x="6414811" y="820232"/>
            <a:chExt cx="2447238" cy="5562737"/>
          </a:xfrm>
        </p:grpSpPr>
        <p:pic>
          <p:nvPicPr>
            <p:cNvPr id="8" name="Picture 7">
              <a:extLst>
                <a:ext uri="{FF2B5EF4-FFF2-40B4-BE49-F238E27FC236}">
                  <a16:creationId xmlns:a16="http://schemas.microsoft.com/office/drawing/2014/main" id="{8573D98C-603F-906C-7359-05ED7F3F58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17995" y="820232"/>
              <a:ext cx="2444054" cy="5289183"/>
            </a:xfrm>
            <a:prstGeom prst="rect">
              <a:avLst/>
            </a:prstGeom>
            <a:ln>
              <a:solidFill>
                <a:schemeClr val="tx2">
                  <a:lumMod val="50000"/>
                </a:schemeClr>
              </a:solidFill>
            </a:ln>
          </p:spPr>
        </p:pic>
        <p:sp>
          <p:nvSpPr>
            <p:cNvPr id="7" name="TextBox 6">
              <a:extLst>
                <a:ext uri="{FF2B5EF4-FFF2-40B4-BE49-F238E27FC236}">
                  <a16:creationId xmlns:a16="http://schemas.microsoft.com/office/drawing/2014/main" id="{0D231116-C9DC-488B-1BC9-24DE9A44ABEB}"/>
                </a:ext>
              </a:extLst>
            </p:cNvPr>
            <p:cNvSpPr txBox="1"/>
            <p:nvPr/>
          </p:nvSpPr>
          <p:spPr>
            <a:xfrm>
              <a:off x="6414811" y="6105970"/>
              <a:ext cx="2444054" cy="276999"/>
            </a:xfrm>
            <a:prstGeom prst="rect">
              <a:avLst/>
            </a:prstGeom>
            <a:noFill/>
          </p:spPr>
          <p:txBody>
            <a:bodyPr wrap="square" rtlCol="0">
              <a:spAutoFit/>
            </a:bodyPr>
            <a:lstStyle/>
            <a:p>
              <a:pPr algn="ctr"/>
              <a:r>
                <a:rPr lang="en-US" sz="1200">
                  <a:latin typeface="Figtree"/>
                </a:rPr>
                <a:t>Text Size: </a:t>
              </a:r>
              <a:r>
                <a:rPr lang="en-US" sz="1200" b="1">
                  <a:latin typeface="Figtree"/>
                </a:rPr>
                <a:t>310%</a:t>
              </a:r>
            </a:p>
          </p:txBody>
        </p:sp>
      </p:grpSp>
      <p:grpSp>
        <p:nvGrpSpPr>
          <p:cNvPr id="13" name="Group 12" descr="Screenshot of the Control Panel with the Text Size slider highlighted">
            <a:extLst>
              <a:ext uri="{FF2B5EF4-FFF2-40B4-BE49-F238E27FC236}">
                <a16:creationId xmlns:a16="http://schemas.microsoft.com/office/drawing/2014/main" id="{C2C75122-4926-D89E-A5F7-A598F80B356C}"/>
              </a:ext>
            </a:extLst>
          </p:cNvPr>
          <p:cNvGrpSpPr/>
          <p:nvPr/>
        </p:nvGrpSpPr>
        <p:grpSpPr>
          <a:xfrm>
            <a:off x="9180860" y="820232"/>
            <a:ext cx="2447238" cy="5562737"/>
            <a:chOff x="9180860" y="820232"/>
            <a:chExt cx="2447238" cy="5562737"/>
          </a:xfrm>
        </p:grpSpPr>
        <p:pic>
          <p:nvPicPr>
            <p:cNvPr id="4" name="Picture 3" descr="Screenshot of the Control Panel with the Text Size slider highlighted">
              <a:extLst>
                <a:ext uri="{FF2B5EF4-FFF2-40B4-BE49-F238E27FC236}">
                  <a16:creationId xmlns:a16="http://schemas.microsoft.com/office/drawing/2014/main" id="{6261F9D9-FD52-B5E2-5C21-0DB11DD92BA2}"/>
                </a:ext>
              </a:extLst>
            </p:cNvPr>
            <p:cNvPicPr>
              <a:picLocks noChangeAspect="1"/>
            </p:cNvPicPr>
            <p:nvPr/>
          </p:nvPicPr>
          <p:blipFill>
            <a:blip r:embed="rId6"/>
            <a:stretch>
              <a:fillRect/>
            </a:stretch>
          </p:blipFill>
          <p:spPr>
            <a:xfrm>
              <a:off x="9180860" y="820232"/>
              <a:ext cx="2442783" cy="5285738"/>
            </a:xfrm>
            <a:prstGeom prst="rect">
              <a:avLst/>
            </a:prstGeom>
          </p:spPr>
        </p:pic>
        <p:sp>
          <p:nvSpPr>
            <p:cNvPr id="12" name="TextBox 11">
              <a:extLst>
                <a:ext uri="{FF2B5EF4-FFF2-40B4-BE49-F238E27FC236}">
                  <a16:creationId xmlns:a16="http://schemas.microsoft.com/office/drawing/2014/main" id="{556E7379-592F-40A4-C259-56F63530FB8A}"/>
                </a:ext>
              </a:extLst>
            </p:cNvPr>
            <p:cNvSpPr txBox="1"/>
            <p:nvPr/>
          </p:nvSpPr>
          <p:spPr>
            <a:xfrm>
              <a:off x="9184044" y="6105970"/>
              <a:ext cx="2444054" cy="276999"/>
            </a:xfrm>
            <a:prstGeom prst="rect">
              <a:avLst/>
            </a:prstGeom>
            <a:noFill/>
          </p:spPr>
          <p:txBody>
            <a:bodyPr wrap="square" rtlCol="0">
              <a:spAutoFit/>
            </a:bodyPr>
            <a:lstStyle/>
            <a:p>
              <a:pPr algn="ctr"/>
              <a:r>
                <a:rPr lang="en-US" sz="1200">
                  <a:latin typeface="Figtree"/>
                </a:rPr>
                <a:t>Control Panel</a:t>
              </a:r>
            </a:p>
          </p:txBody>
        </p:sp>
      </p:grpSp>
    </p:spTree>
    <p:extLst>
      <p:ext uri="{BB962C8B-B14F-4D97-AF65-F5344CB8AC3E}">
        <p14:creationId xmlns:p14="http://schemas.microsoft.com/office/powerpoint/2010/main" val="2014158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B3165-3499-9AAE-5622-1DAB278ADA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3F2AA-1F19-39EE-2102-703083AC031D}"/>
              </a:ext>
            </a:extLst>
          </p:cNvPr>
          <p:cNvSpPr>
            <a:spLocks noGrp="1"/>
          </p:cNvSpPr>
          <p:nvPr>
            <p:ph type="title"/>
          </p:nvPr>
        </p:nvSpPr>
        <p:spPr>
          <a:xfrm>
            <a:off x="762000" y="110077"/>
            <a:ext cx="10668000" cy="713600"/>
          </a:xfrm>
        </p:spPr>
        <p:txBody>
          <a:bodyPr/>
          <a:lstStyle/>
          <a:p>
            <a:r>
              <a:rPr lang="en-US"/>
              <a:t>iOS text scaling not fully supported</a:t>
            </a:r>
          </a:p>
        </p:txBody>
      </p:sp>
      <p:pic>
        <p:nvPicPr>
          <p:cNvPr id="3074" name="Picture 2" descr="Screenshot of the UFCU login screen with a button label trunctated to Log in w...asscode.">
            <a:extLst>
              <a:ext uri="{FF2B5EF4-FFF2-40B4-BE49-F238E27FC236}">
                <a16:creationId xmlns:a16="http://schemas.microsoft.com/office/drawing/2014/main" id="{53B24C77-3023-53C1-2E6C-D160685BC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93121" y="823677"/>
            <a:ext cx="2436712" cy="52828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reenshot of the Citizens login screen at large font size with a sticky header that restricts the size of the viewport for filling out the form.">
            <a:extLst>
              <a:ext uri="{FF2B5EF4-FFF2-40B4-BE49-F238E27FC236}">
                <a16:creationId xmlns:a16="http://schemas.microsoft.com/office/drawing/2014/main" id="{E016F2F4-770A-0279-D617-B7A452218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655988" y="823677"/>
            <a:ext cx="2439154" cy="52822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shot of the Citizens iOS app More bottomsheet with four stacked buttons that has the text truncated with ...">
            <a:extLst>
              <a:ext uri="{FF2B5EF4-FFF2-40B4-BE49-F238E27FC236}">
                <a16:creationId xmlns:a16="http://schemas.microsoft.com/office/drawing/2014/main" id="{2E6CE1EC-B17B-6E7A-301B-02D41A9C4A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18854" y="820232"/>
            <a:ext cx="2442336" cy="5289184"/>
          </a:xfrm>
          <a:prstGeom prst="rect">
            <a:avLst/>
          </a:prstGeom>
        </p:spPr>
      </p:pic>
      <p:pic>
        <p:nvPicPr>
          <p:cNvPr id="4" name="Picture 3" descr="Screenshot of the iOS Citizens Access app where the heading on the screen is truncated and displaying behind the login form at larger font sizes.">
            <a:extLst>
              <a:ext uri="{FF2B5EF4-FFF2-40B4-BE49-F238E27FC236}">
                <a16:creationId xmlns:a16="http://schemas.microsoft.com/office/drawing/2014/main" id="{436E2D98-2940-83A7-D9CF-F892279A6E5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181879" y="820232"/>
            <a:ext cx="2440744" cy="5285738"/>
          </a:xfrm>
          <a:prstGeom prst="rect">
            <a:avLst/>
          </a:prstGeom>
          <a:ln>
            <a:solidFill>
              <a:schemeClr val="tx2">
                <a:lumMod val="50000"/>
              </a:schemeClr>
            </a:solidFill>
          </a:ln>
        </p:spPr>
      </p:pic>
    </p:spTree>
    <p:extLst>
      <p:ext uri="{BB962C8B-B14F-4D97-AF65-F5344CB8AC3E}">
        <p14:creationId xmlns:p14="http://schemas.microsoft.com/office/powerpoint/2010/main" val="1177555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8F2C6-6552-5241-7170-21E7D72563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7DF496-CDAA-A501-D1EE-0C0DD5A7E066}"/>
              </a:ext>
            </a:extLst>
          </p:cNvPr>
          <p:cNvSpPr>
            <a:spLocks noGrp="1"/>
          </p:cNvSpPr>
          <p:nvPr>
            <p:ph type="title"/>
          </p:nvPr>
        </p:nvSpPr>
        <p:spPr>
          <a:xfrm>
            <a:off x="762000" y="110077"/>
            <a:ext cx="10668000" cy="713600"/>
          </a:xfrm>
        </p:spPr>
        <p:txBody>
          <a:bodyPr/>
          <a:lstStyle/>
          <a:p>
            <a:r>
              <a:rPr lang="en-US"/>
              <a:t>iOS: Text scaling</a:t>
            </a:r>
          </a:p>
        </p:txBody>
      </p:sp>
      <p:sp>
        <p:nvSpPr>
          <p:cNvPr id="7" name="TextBox 6">
            <a:extLst>
              <a:ext uri="{FF2B5EF4-FFF2-40B4-BE49-F238E27FC236}">
                <a16:creationId xmlns:a16="http://schemas.microsoft.com/office/drawing/2014/main" id="{F4CC2370-B861-AE63-797E-18413DE5D9B1}"/>
              </a:ext>
            </a:extLst>
          </p:cNvPr>
          <p:cNvSpPr txBox="1"/>
          <p:nvPr/>
        </p:nvSpPr>
        <p:spPr>
          <a:xfrm>
            <a:off x="560439" y="735758"/>
            <a:ext cx="6096000" cy="369332"/>
          </a:xfrm>
          <a:prstGeom prst="rect">
            <a:avLst/>
          </a:prstGeom>
          <a:noFill/>
        </p:spPr>
        <p:txBody>
          <a:bodyPr wrap="square">
            <a:spAutoFit/>
          </a:bodyPr>
          <a:lstStyle/>
          <a:p>
            <a:pPr marL="194728" indent="0">
              <a:buNone/>
            </a:pPr>
            <a:r>
              <a:rPr lang="en-US" sz="1800">
                <a:latin typeface="Figtree"/>
              </a:rPr>
              <a:t>Settings app &gt; Display &amp; Brightness &gt; Text Size &gt; Adjust slider</a:t>
            </a:r>
          </a:p>
        </p:txBody>
      </p:sp>
      <p:pic>
        <p:nvPicPr>
          <p:cNvPr id="5" name="Picture 4" descr="Screenshot of the iOS Settings app main menu with Display &amp; Brightness button highlighted">
            <a:extLst>
              <a:ext uri="{FF2B5EF4-FFF2-40B4-BE49-F238E27FC236}">
                <a16:creationId xmlns:a16="http://schemas.microsoft.com/office/drawing/2014/main" id="{F7D185B8-713B-DA53-CDC2-71FCF64183E2}"/>
              </a:ext>
            </a:extLst>
          </p:cNvPr>
          <p:cNvPicPr>
            <a:picLocks noChangeAspect="1"/>
          </p:cNvPicPr>
          <p:nvPr/>
        </p:nvPicPr>
        <p:blipFill>
          <a:blip r:embed="rId3"/>
          <a:stretch>
            <a:fillRect/>
          </a:stretch>
        </p:blipFill>
        <p:spPr>
          <a:xfrm>
            <a:off x="762000" y="1238865"/>
            <a:ext cx="2256699" cy="4890977"/>
          </a:xfrm>
          <a:prstGeom prst="rect">
            <a:avLst/>
          </a:prstGeom>
          <a:ln>
            <a:solidFill>
              <a:schemeClr val="tx2">
                <a:lumMod val="50000"/>
              </a:schemeClr>
            </a:solidFill>
          </a:ln>
        </p:spPr>
      </p:pic>
      <p:pic>
        <p:nvPicPr>
          <p:cNvPr id="9" name="Picture 8" descr="Screenshot of the Display &amp; Brightness screen with Text Size button highlighted">
            <a:extLst>
              <a:ext uri="{FF2B5EF4-FFF2-40B4-BE49-F238E27FC236}">
                <a16:creationId xmlns:a16="http://schemas.microsoft.com/office/drawing/2014/main" id="{E131016E-D9DF-3C93-4200-8277F4162F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7219" y="1238287"/>
            <a:ext cx="2260346" cy="4890976"/>
          </a:xfrm>
          <a:prstGeom prst="rect">
            <a:avLst/>
          </a:prstGeom>
          <a:ln>
            <a:solidFill>
              <a:schemeClr val="tx2">
                <a:lumMod val="50000"/>
              </a:schemeClr>
            </a:solidFill>
          </a:ln>
        </p:spPr>
      </p:pic>
      <p:pic>
        <p:nvPicPr>
          <p:cNvPr id="2052" name="Picture 4" descr="Screenshot of the Text size screen with Text size set to 100% on the slider">
            <a:extLst>
              <a:ext uri="{FF2B5EF4-FFF2-40B4-BE49-F238E27FC236}">
                <a16:creationId xmlns:a16="http://schemas.microsoft.com/office/drawing/2014/main" id="{DF443039-3B80-E098-3EA9-99F520BD4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36085" y="1238287"/>
            <a:ext cx="2260346" cy="489097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3" name="Picture 4" descr="Screenshot of the Text size screen with Text size set to 135% all the way to the right on the slider. A note above the slider says larger sizes are available in Accessibility Settings.">
            <a:extLst>
              <a:ext uri="{FF2B5EF4-FFF2-40B4-BE49-F238E27FC236}">
                <a16:creationId xmlns:a16="http://schemas.microsoft.com/office/drawing/2014/main" id="{6BB2297C-34C1-B381-82AD-B9ADE6EBA7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275100" y="1238287"/>
            <a:ext cx="2260048" cy="489097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63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C4BFD-1305-F83B-5390-641388E91D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E1274-F18C-0E65-AB55-C9580418551B}"/>
              </a:ext>
            </a:extLst>
          </p:cNvPr>
          <p:cNvSpPr>
            <a:spLocks noGrp="1"/>
          </p:cNvSpPr>
          <p:nvPr>
            <p:ph type="title"/>
          </p:nvPr>
        </p:nvSpPr>
        <p:spPr>
          <a:xfrm>
            <a:off x="762000" y="110077"/>
            <a:ext cx="10668000" cy="713600"/>
          </a:xfrm>
        </p:spPr>
        <p:txBody>
          <a:bodyPr/>
          <a:lstStyle/>
          <a:p>
            <a:r>
              <a:rPr lang="en-US"/>
              <a:t>iOS: Text scaling &gt; Larger accessibility sizes</a:t>
            </a:r>
          </a:p>
        </p:txBody>
      </p:sp>
      <p:sp>
        <p:nvSpPr>
          <p:cNvPr id="7" name="TextBox 6">
            <a:extLst>
              <a:ext uri="{FF2B5EF4-FFF2-40B4-BE49-F238E27FC236}">
                <a16:creationId xmlns:a16="http://schemas.microsoft.com/office/drawing/2014/main" id="{F689CA76-7CDE-3972-466C-1D804133F653}"/>
              </a:ext>
            </a:extLst>
          </p:cNvPr>
          <p:cNvSpPr txBox="1"/>
          <p:nvPr/>
        </p:nvSpPr>
        <p:spPr>
          <a:xfrm>
            <a:off x="560438" y="735758"/>
            <a:ext cx="8504903" cy="369332"/>
          </a:xfrm>
          <a:prstGeom prst="rect">
            <a:avLst/>
          </a:prstGeom>
          <a:noFill/>
        </p:spPr>
        <p:txBody>
          <a:bodyPr wrap="square">
            <a:spAutoFit/>
          </a:bodyPr>
          <a:lstStyle/>
          <a:p>
            <a:pPr marL="194728" indent="0">
              <a:buNone/>
            </a:pPr>
            <a:r>
              <a:rPr lang="en-US" sz="1800">
                <a:latin typeface="Figtree"/>
              </a:rPr>
              <a:t>Settings app &gt; Accessibility &gt; Text Size &gt; Larger Text &gt; Larger Accessibility Sizes switch</a:t>
            </a:r>
          </a:p>
        </p:txBody>
      </p:sp>
      <p:pic>
        <p:nvPicPr>
          <p:cNvPr id="5" name="Picture 4" descr="Screenshot of the Settings main menu screen with the Accessibility button highlighted">
            <a:extLst>
              <a:ext uri="{FF2B5EF4-FFF2-40B4-BE49-F238E27FC236}">
                <a16:creationId xmlns:a16="http://schemas.microsoft.com/office/drawing/2014/main" id="{C852E239-9A3D-37FC-FA40-9BF76FB841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000" y="1242811"/>
            <a:ext cx="2256699" cy="4883085"/>
          </a:xfrm>
          <a:prstGeom prst="rect">
            <a:avLst/>
          </a:prstGeom>
          <a:ln>
            <a:solidFill>
              <a:schemeClr val="tx2">
                <a:lumMod val="50000"/>
              </a:schemeClr>
            </a:solidFill>
          </a:ln>
        </p:spPr>
      </p:pic>
      <p:pic>
        <p:nvPicPr>
          <p:cNvPr id="9" name="Picture 8" descr="Screenshot of the Accessibility menu with the Display &amp; Text Size button highlighted">
            <a:extLst>
              <a:ext uri="{FF2B5EF4-FFF2-40B4-BE49-F238E27FC236}">
                <a16:creationId xmlns:a16="http://schemas.microsoft.com/office/drawing/2014/main" id="{355C6D01-469A-2CFF-7A62-8AF80433E0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7219" y="1240157"/>
            <a:ext cx="2260346" cy="4887235"/>
          </a:xfrm>
          <a:prstGeom prst="rect">
            <a:avLst/>
          </a:prstGeom>
          <a:ln>
            <a:solidFill>
              <a:schemeClr val="tx2">
                <a:lumMod val="50000"/>
              </a:schemeClr>
            </a:solidFill>
          </a:ln>
        </p:spPr>
      </p:pic>
      <p:pic>
        <p:nvPicPr>
          <p:cNvPr id="2052" name="Picture 4" descr="Screenshot of the Display &amp; Text Size screen with the Larger Text button highlighted">
            <a:extLst>
              <a:ext uri="{FF2B5EF4-FFF2-40B4-BE49-F238E27FC236}">
                <a16:creationId xmlns:a16="http://schemas.microsoft.com/office/drawing/2014/main" id="{63D646E7-AA9F-E070-6CCE-41F85048DE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36086" y="1238287"/>
            <a:ext cx="2260345" cy="489097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3" name="Picture 4" descr="Screenshot of the iOS Larger Text screen with Larger accessibility sizes enabled and font size set to the maximum 310%">
            <a:extLst>
              <a:ext uri="{FF2B5EF4-FFF2-40B4-BE49-F238E27FC236}">
                <a16:creationId xmlns:a16="http://schemas.microsoft.com/office/drawing/2014/main" id="{0D96A62D-889A-09F2-E5B0-BF427ECF2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275100" y="1238287"/>
            <a:ext cx="2260048" cy="4890975"/>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964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FBE80-2422-372A-23FB-43CC608CEC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FD90F-238A-54AB-B105-3B7B85A1A30A}"/>
              </a:ext>
            </a:extLst>
          </p:cNvPr>
          <p:cNvSpPr>
            <a:spLocks noGrp="1"/>
          </p:cNvSpPr>
          <p:nvPr>
            <p:ph type="title"/>
          </p:nvPr>
        </p:nvSpPr>
        <p:spPr>
          <a:xfrm>
            <a:off x="762000" y="110077"/>
            <a:ext cx="10668000" cy="713600"/>
          </a:xfrm>
        </p:spPr>
        <p:txBody>
          <a:bodyPr/>
          <a:lstStyle/>
          <a:p>
            <a:r>
              <a:rPr lang="en-US"/>
              <a:t>Citizens iOS app: Display zoom</a:t>
            </a:r>
          </a:p>
        </p:txBody>
      </p:sp>
      <p:grpSp>
        <p:nvGrpSpPr>
          <p:cNvPr id="9" name="Group 8" descr="Screenshot of the Citizens iOS app login screen at default display zoom and text size 100%">
            <a:extLst>
              <a:ext uri="{FF2B5EF4-FFF2-40B4-BE49-F238E27FC236}">
                <a16:creationId xmlns:a16="http://schemas.microsoft.com/office/drawing/2014/main" id="{DC9DA61D-8062-8A1B-E850-27C8D9783B51}"/>
              </a:ext>
            </a:extLst>
          </p:cNvPr>
          <p:cNvGrpSpPr/>
          <p:nvPr/>
        </p:nvGrpSpPr>
        <p:grpSpPr>
          <a:xfrm>
            <a:off x="884195" y="823759"/>
            <a:ext cx="2448941" cy="5551304"/>
            <a:chOff x="884195" y="823759"/>
            <a:chExt cx="2448941" cy="5551304"/>
          </a:xfrm>
        </p:grpSpPr>
        <p:pic>
          <p:nvPicPr>
            <p:cNvPr id="3074" name="Picture 2" descr="Screenshot of the Citizens app login screen at 100% text size and default display zoom.">
              <a:extLst>
                <a:ext uri="{FF2B5EF4-FFF2-40B4-BE49-F238E27FC236}">
                  <a16:creationId xmlns:a16="http://schemas.microsoft.com/office/drawing/2014/main" id="{649C7D1C-099D-D296-652D-F2AF60889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89820" y="823759"/>
              <a:ext cx="2443316" cy="5282680"/>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ECF11B-9D02-041C-73AC-AEAF07C0830E}"/>
                </a:ext>
              </a:extLst>
            </p:cNvPr>
            <p:cNvSpPr txBox="1"/>
            <p:nvPr/>
          </p:nvSpPr>
          <p:spPr>
            <a:xfrm>
              <a:off x="884195" y="6098064"/>
              <a:ext cx="2443316" cy="276999"/>
            </a:xfrm>
            <a:prstGeom prst="rect">
              <a:avLst/>
            </a:prstGeom>
            <a:noFill/>
          </p:spPr>
          <p:txBody>
            <a:bodyPr wrap="square" rtlCol="0">
              <a:spAutoFit/>
            </a:bodyPr>
            <a:lstStyle/>
            <a:p>
              <a:pPr algn="ctr"/>
              <a:r>
                <a:rPr lang="en-US" sz="1200">
                  <a:latin typeface="Figtree"/>
                </a:rPr>
                <a:t>Display: </a:t>
              </a:r>
              <a:r>
                <a:rPr lang="en-US" sz="1200" b="1">
                  <a:latin typeface="Figtree"/>
                </a:rPr>
                <a:t>Default</a:t>
              </a:r>
              <a:r>
                <a:rPr lang="en-US" sz="1200">
                  <a:latin typeface="Figtree"/>
                </a:rPr>
                <a:t> / Text Size: 100%</a:t>
              </a:r>
            </a:p>
          </p:txBody>
        </p:sp>
      </p:grpSp>
      <p:grpSp>
        <p:nvGrpSpPr>
          <p:cNvPr id="10" name="Group 9" descr="Screenshot of the Citizens iOS app login screen at larger text display zoom and text size 100%">
            <a:extLst>
              <a:ext uri="{FF2B5EF4-FFF2-40B4-BE49-F238E27FC236}">
                <a16:creationId xmlns:a16="http://schemas.microsoft.com/office/drawing/2014/main" id="{1D216F53-69B7-504F-56EC-D0C4C53C9127}"/>
              </a:ext>
            </a:extLst>
          </p:cNvPr>
          <p:cNvGrpSpPr/>
          <p:nvPr/>
        </p:nvGrpSpPr>
        <p:grpSpPr>
          <a:xfrm>
            <a:off x="3685277" y="830016"/>
            <a:ext cx="2461828" cy="5545046"/>
            <a:chOff x="3685277" y="830016"/>
            <a:chExt cx="2461828" cy="5545046"/>
          </a:xfrm>
        </p:grpSpPr>
        <p:pic>
          <p:nvPicPr>
            <p:cNvPr id="3076" name="Picture 4">
              <a:extLst>
                <a:ext uri="{FF2B5EF4-FFF2-40B4-BE49-F238E27FC236}">
                  <a16:creationId xmlns:a16="http://schemas.microsoft.com/office/drawing/2014/main" id="{4981A9C3-70E9-6A12-5111-378A2398A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690901" y="830016"/>
              <a:ext cx="2436712" cy="5282845"/>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D1D1106-CAF1-D39C-8511-F8FE3BF2EEEC}"/>
                </a:ext>
              </a:extLst>
            </p:cNvPr>
            <p:cNvSpPr txBox="1"/>
            <p:nvPr/>
          </p:nvSpPr>
          <p:spPr>
            <a:xfrm>
              <a:off x="3685277" y="6098063"/>
              <a:ext cx="2461828" cy="276999"/>
            </a:xfrm>
            <a:prstGeom prst="rect">
              <a:avLst/>
            </a:prstGeom>
            <a:noFill/>
          </p:spPr>
          <p:txBody>
            <a:bodyPr wrap="none" rtlCol="0">
              <a:spAutoFit/>
            </a:bodyPr>
            <a:lstStyle/>
            <a:p>
              <a:pPr algn="ctr"/>
              <a:r>
                <a:rPr lang="en-US" sz="1200">
                  <a:latin typeface="Figtree"/>
                </a:rPr>
                <a:t>Display: </a:t>
              </a:r>
              <a:r>
                <a:rPr lang="en-US" sz="1200" b="1">
                  <a:latin typeface="Figtree"/>
                </a:rPr>
                <a:t>Larger Text </a:t>
              </a:r>
              <a:r>
                <a:rPr lang="en-US" sz="1200">
                  <a:latin typeface="Figtree"/>
                </a:rPr>
                <a:t>/ Text Size: 100%</a:t>
              </a:r>
            </a:p>
          </p:txBody>
        </p:sp>
      </p:grpSp>
      <p:grpSp>
        <p:nvGrpSpPr>
          <p:cNvPr id="11" name="Group 10" descr="Screenshot of the Citizens iOS app login screen at default display zoom and text size 135%">
            <a:extLst>
              <a:ext uri="{FF2B5EF4-FFF2-40B4-BE49-F238E27FC236}">
                <a16:creationId xmlns:a16="http://schemas.microsoft.com/office/drawing/2014/main" id="{998BD041-1CA8-9C79-0695-47D47E3AA46A}"/>
              </a:ext>
            </a:extLst>
          </p:cNvPr>
          <p:cNvGrpSpPr/>
          <p:nvPr/>
        </p:nvGrpSpPr>
        <p:grpSpPr>
          <a:xfrm>
            <a:off x="6465887" y="817338"/>
            <a:ext cx="2461828" cy="5572522"/>
            <a:chOff x="6465887" y="817338"/>
            <a:chExt cx="2461828" cy="5572522"/>
          </a:xfrm>
        </p:grpSpPr>
        <p:pic>
          <p:nvPicPr>
            <p:cNvPr id="4098" name="Picture 2">
              <a:extLst>
                <a:ext uri="{FF2B5EF4-FFF2-40B4-BE49-F238E27FC236}">
                  <a16:creationId xmlns:a16="http://schemas.microsoft.com/office/drawing/2014/main" id="{9D8CF95A-8264-177C-96AA-391094B63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5379" y="817338"/>
              <a:ext cx="2442336" cy="528072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09EF38-A6BA-DA5A-CE52-E491A3AA3ECA}"/>
                </a:ext>
              </a:extLst>
            </p:cNvPr>
            <p:cNvSpPr txBox="1"/>
            <p:nvPr/>
          </p:nvSpPr>
          <p:spPr>
            <a:xfrm>
              <a:off x="6465887" y="6112861"/>
              <a:ext cx="2442336" cy="276999"/>
            </a:xfrm>
            <a:prstGeom prst="rect">
              <a:avLst/>
            </a:prstGeom>
            <a:noFill/>
          </p:spPr>
          <p:txBody>
            <a:bodyPr wrap="square" rtlCol="0">
              <a:spAutoFit/>
            </a:bodyPr>
            <a:lstStyle/>
            <a:p>
              <a:pPr algn="ctr"/>
              <a:r>
                <a:rPr lang="en-US" sz="1200">
                  <a:latin typeface="Figtree"/>
                </a:rPr>
                <a:t>Display: </a:t>
              </a:r>
              <a:r>
                <a:rPr lang="en-US" sz="1200" b="1">
                  <a:latin typeface="Figtree"/>
                </a:rPr>
                <a:t>Default</a:t>
              </a:r>
              <a:r>
                <a:rPr lang="en-US" sz="1200">
                  <a:latin typeface="Figtree"/>
                </a:rPr>
                <a:t> / Text Size: 135%</a:t>
              </a:r>
            </a:p>
          </p:txBody>
        </p:sp>
      </p:grpSp>
      <p:grpSp>
        <p:nvGrpSpPr>
          <p:cNvPr id="12" name="Group 11" descr="Screenshot of the Citizens iOS app login screen at larger text display zoom and text size 135%">
            <a:extLst>
              <a:ext uri="{FF2B5EF4-FFF2-40B4-BE49-F238E27FC236}">
                <a16:creationId xmlns:a16="http://schemas.microsoft.com/office/drawing/2014/main" id="{0C8B783B-6061-2CBB-03CD-79C4AB66A032}"/>
              </a:ext>
            </a:extLst>
          </p:cNvPr>
          <p:cNvGrpSpPr/>
          <p:nvPr/>
        </p:nvGrpSpPr>
        <p:grpSpPr>
          <a:xfrm>
            <a:off x="9260364" y="823677"/>
            <a:ext cx="2500941" cy="5566182"/>
            <a:chOff x="9260364" y="823677"/>
            <a:chExt cx="2500941" cy="5566182"/>
          </a:xfrm>
        </p:grpSpPr>
        <p:pic>
          <p:nvPicPr>
            <p:cNvPr id="8" name="Picture 7">
              <a:extLst>
                <a:ext uri="{FF2B5EF4-FFF2-40B4-BE49-F238E27FC236}">
                  <a16:creationId xmlns:a16="http://schemas.microsoft.com/office/drawing/2014/main" id="{3068CFE4-246F-AA36-64DA-3829C06C5C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79856" y="823677"/>
              <a:ext cx="2442336" cy="5289184"/>
            </a:xfrm>
            <a:prstGeom prst="rect">
              <a:avLst/>
            </a:prstGeom>
            <a:ln>
              <a:solidFill>
                <a:schemeClr val="tx2">
                  <a:lumMod val="50000"/>
                </a:schemeClr>
              </a:solidFill>
            </a:ln>
          </p:spPr>
        </p:pic>
        <p:sp>
          <p:nvSpPr>
            <p:cNvPr id="7" name="TextBox 6">
              <a:extLst>
                <a:ext uri="{FF2B5EF4-FFF2-40B4-BE49-F238E27FC236}">
                  <a16:creationId xmlns:a16="http://schemas.microsoft.com/office/drawing/2014/main" id="{B691A54D-C2A3-BEC1-6C26-B19656F3E07A}"/>
                </a:ext>
              </a:extLst>
            </p:cNvPr>
            <p:cNvSpPr txBox="1"/>
            <p:nvPr/>
          </p:nvSpPr>
          <p:spPr>
            <a:xfrm>
              <a:off x="9260364" y="6112860"/>
              <a:ext cx="2500941" cy="276999"/>
            </a:xfrm>
            <a:prstGeom prst="rect">
              <a:avLst/>
            </a:prstGeom>
            <a:noFill/>
          </p:spPr>
          <p:txBody>
            <a:bodyPr wrap="none" rtlCol="0">
              <a:spAutoFit/>
            </a:bodyPr>
            <a:lstStyle/>
            <a:p>
              <a:pPr algn="ctr"/>
              <a:r>
                <a:rPr lang="en-US" sz="1200">
                  <a:latin typeface="Figtree"/>
                </a:rPr>
                <a:t>Display: </a:t>
              </a:r>
              <a:r>
                <a:rPr lang="en-US" sz="1200" b="1">
                  <a:latin typeface="Figtree"/>
                </a:rPr>
                <a:t>Larger Text </a:t>
              </a:r>
              <a:r>
                <a:rPr lang="en-US" sz="1200">
                  <a:latin typeface="Figtree"/>
                </a:rPr>
                <a:t>/ Text Size: 135%</a:t>
              </a:r>
            </a:p>
          </p:txBody>
        </p:sp>
      </p:grpSp>
    </p:spTree>
    <p:extLst>
      <p:ext uri="{BB962C8B-B14F-4D97-AF65-F5344CB8AC3E}">
        <p14:creationId xmlns:p14="http://schemas.microsoft.com/office/powerpoint/2010/main" val="2128810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BB8E7-B7E2-D16C-F991-3169B8D45F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164293-A2FD-7790-DE29-51819ECF6BDE}"/>
              </a:ext>
            </a:extLst>
          </p:cNvPr>
          <p:cNvSpPr>
            <a:spLocks noGrp="1"/>
          </p:cNvSpPr>
          <p:nvPr>
            <p:ph type="title"/>
          </p:nvPr>
        </p:nvSpPr>
        <p:spPr>
          <a:xfrm>
            <a:off x="762000" y="110077"/>
            <a:ext cx="10668000" cy="713600"/>
          </a:xfrm>
        </p:spPr>
        <p:txBody>
          <a:bodyPr/>
          <a:lstStyle/>
          <a:p>
            <a:r>
              <a:rPr lang="en-US" dirty="0"/>
              <a:t>iOS: Display zoom</a:t>
            </a:r>
          </a:p>
        </p:txBody>
      </p:sp>
      <p:sp>
        <p:nvSpPr>
          <p:cNvPr id="7" name="TextBox 6">
            <a:extLst>
              <a:ext uri="{FF2B5EF4-FFF2-40B4-BE49-F238E27FC236}">
                <a16:creationId xmlns:a16="http://schemas.microsoft.com/office/drawing/2014/main" id="{127BE176-8514-13ED-5406-D413E233EB46}"/>
              </a:ext>
            </a:extLst>
          </p:cNvPr>
          <p:cNvSpPr txBox="1"/>
          <p:nvPr/>
        </p:nvSpPr>
        <p:spPr>
          <a:xfrm>
            <a:off x="560438" y="735758"/>
            <a:ext cx="8135843" cy="369332"/>
          </a:xfrm>
          <a:prstGeom prst="rect">
            <a:avLst/>
          </a:prstGeom>
          <a:noFill/>
        </p:spPr>
        <p:txBody>
          <a:bodyPr wrap="square">
            <a:spAutoFit/>
          </a:bodyPr>
          <a:lstStyle/>
          <a:p>
            <a:pPr marL="194728" indent="0">
              <a:buNone/>
            </a:pPr>
            <a:r>
              <a:rPr lang="en-US" sz="1800">
                <a:latin typeface="Figtree"/>
              </a:rPr>
              <a:t>Settings app &gt; Display &amp; Brightness &gt; Display Zoom &gt; Larger Text radio button</a:t>
            </a:r>
          </a:p>
        </p:txBody>
      </p:sp>
      <p:pic>
        <p:nvPicPr>
          <p:cNvPr id="5" name="Picture 4" descr="Screenshot of the iOS Settings app main menu with Display &amp; Brightness highlighted">
            <a:extLst>
              <a:ext uri="{FF2B5EF4-FFF2-40B4-BE49-F238E27FC236}">
                <a16:creationId xmlns:a16="http://schemas.microsoft.com/office/drawing/2014/main" id="{D8835857-C249-9752-EEE8-0936F1836FE9}"/>
              </a:ext>
            </a:extLst>
          </p:cNvPr>
          <p:cNvPicPr>
            <a:picLocks noChangeAspect="1"/>
          </p:cNvPicPr>
          <p:nvPr/>
        </p:nvPicPr>
        <p:blipFill>
          <a:blip r:embed="rId3"/>
          <a:stretch>
            <a:fillRect/>
          </a:stretch>
        </p:blipFill>
        <p:spPr>
          <a:xfrm>
            <a:off x="762000" y="1238865"/>
            <a:ext cx="2256699" cy="4890977"/>
          </a:xfrm>
          <a:prstGeom prst="rect">
            <a:avLst/>
          </a:prstGeom>
          <a:ln>
            <a:solidFill>
              <a:schemeClr val="tx2">
                <a:lumMod val="50000"/>
              </a:schemeClr>
            </a:solidFill>
          </a:ln>
        </p:spPr>
      </p:pic>
      <p:pic>
        <p:nvPicPr>
          <p:cNvPr id="9" name="Picture 8" descr="Screenshot of the Display &amp; Brightness screen with Display Zoom highlighted">
            <a:extLst>
              <a:ext uri="{FF2B5EF4-FFF2-40B4-BE49-F238E27FC236}">
                <a16:creationId xmlns:a16="http://schemas.microsoft.com/office/drawing/2014/main" id="{70D932B8-039F-9731-E17B-DF736A1CD9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7219" y="1240157"/>
            <a:ext cx="2260346" cy="4887235"/>
          </a:xfrm>
          <a:prstGeom prst="rect">
            <a:avLst/>
          </a:prstGeom>
          <a:ln>
            <a:solidFill>
              <a:schemeClr val="tx2">
                <a:lumMod val="50000"/>
              </a:schemeClr>
            </a:solidFill>
          </a:ln>
        </p:spPr>
      </p:pic>
      <p:pic>
        <p:nvPicPr>
          <p:cNvPr id="2052" name="Picture 4" descr="Screenshot of the Display Zoom screen with the Default size selected">
            <a:extLst>
              <a:ext uri="{FF2B5EF4-FFF2-40B4-BE49-F238E27FC236}">
                <a16:creationId xmlns:a16="http://schemas.microsoft.com/office/drawing/2014/main" id="{581DF179-8845-6FE5-88EF-FE619887BB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36234" y="1238287"/>
            <a:ext cx="2260048" cy="489097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3" name="Picture 4" descr="Screenshot of the iOS Display Zoom screen with the Larger Text size selected. Everything on the screen is larger than the default size.">
            <a:extLst>
              <a:ext uri="{FF2B5EF4-FFF2-40B4-BE49-F238E27FC236}">
                <a16:creationId xmlns:a16="http://schemas.microsoft.com/office/drawing/2014/main" id="{42DB3BD8-EF1E-C3DC-5CAA-40FCEEFC9F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275894" y="1238287"/>
            <a:ext cx="2258459" cy="489097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62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BBD4B-D28A-29B5-738D-4D204F1987D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1EEB948-9D26-7E59-4F3B-FDFC7167E793}"/>
              </a:ext>
            </a:extLst>
          </p:cNvPr>
          <p:cNvSpPr txBox="1">
            <a:spLocks noGrp="1"/>
          </p:cNvSpPr>
          <p:nvPr>
            <p:ph type="title" idx="4294967295"/>
          </p:nvPr>
        </p:nvSpPr>
        <p:spPr>
          <a:xfrm>
            <a:off x="762000" y="110077"/>
            <a:ext cx="10668000" cy="71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1pPr>
            <a:lvl2pPr marR="0" lvl="1"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2pPr>
            <a:lvl3pPr marR="0" lvl="2"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3pPr>
            <a:lvl4pPr marR="0" lvl="3"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4pPr>
            <a:lvl5pPr marR="0" lvl="4"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5pPr>
            <a:lvl6pPr marR="0" lvl="5"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6pPr>
            <a:lvl7pPr marR="0" lvl="6"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7pPr>
            <a:lvl8pPr marR="0" lvl="7"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8pPr>
            <a:lvl9pPr marR="0" lvl="8"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9pPr>
          </a:lstStyle>
          <a:p>
            <a:pPr marL="0" marR="0" lvl="0" indent="0" algn="l" defTabSz="914400" rtl="0" eaLnBrk="1" fontAlgn="auto" latinLnBrk="0" hangingPunct="1">
              <a:lnSpc>
                <a:spcPct val="100000"/>
              </a:lnSpc>
              <a:spcBef>
                <a:spcPts val="0"/>
              </a:spcBef>
              <a:spcAft>
                <a:spcPts val="0"/>
              </a:spcAft>
              <a:buClr>
                <a:schemeClr val="dk2"/>
              </a:buClr>
              <a:buSzPts val="2600"/>
              <a:buFont typeface="Figtree"/>
              <a:buNone/>
              <a:tabLst/>
              <a:defRPr/>
            </a:pPr>
            <a:r>
              <a:rPr kumimoji="0" lang="en-US" sz="3467" b="1" i="0" u="none" strike="noStrike" kern="1200" cap="none" spc="0" normalizeH="0" baseline="0" noProof="0" dirty="0">
                <a:ln>
                  <a:noFill/>
                </a:ln>
                <a:solidFill>
                  <a:schemeClr val="dk2"/>
                </a:solidFill>
                <a:effectLst/>
                <a:uLnTx/>
                <a:uFillTx/>
                <a:latin typeface="Figtree"/>
                <a:ea typeface="Figtree"/>
                <a:cs typeface="Figtree"/>
                <a:sym typeface="Figtree"/>
              </a:rPr>
              <a:t>Citizens iOS app: Screen reader video</a:t>
            </a:r>
            <a:endParaRPr kumimoji="0" lang="en-US" sz="3467" b="1" i="0" u="none" strike="noStrike" kern="0" cap="none" spc="0" normalizeH="0" baseline="0" noProof="0" dirty="0">
              <a:ln>
                <a:noFill/>
              </a:ln>
              <a:solidFill>
                <a:schemeClr val="dk2"/>
              </a:solidFill>
              <a:effectLst/>
              <a:uLnTx/>
              <a:uFillTx/>
              <a:latin typeface="Figtree"/>
              <a:ea typeface="Figtree"/>
              <a:cs typeface="Figtree"/>
              <a:sym typeface="Figtree"/>
            </a:endParaRPr>
          </a:p>
        </p:txBody>
      </p:sp>
      <p:pic>
        <p:nvPicPr>
          <p:cNvPr id="6" name="Picture 5" descr="Video: Citizens iOS app login screen using VoiceOver">
            <a:hlinkClick r:id="rId3"/>
            <a:extLst>
              <a:ext uri="{FF2B5EF4-FFF2-40B4-BE49-F238E27FC236}">
                <a16:creationId xmlns:a16="http://schemas.microsoft.com/office/drawing/2014/main" id="{BBFD1F79-33DB-28FD-9E95-C4EE4D12FD2A}"/>
              </a:ext>
            </a:extLst>
          </p:cNvPr>
          <p:cNvPicPr>
            <a:picLocks noChangeAspect="1"/>
          </p:cNvPicPr>
          <p:nvPr/>
        </p:nvPicPr>
        <p:blipFill>
          <a:blip r:embed="rId4"/>
          <a:stretch>
            <a:fillRect/>
          </a:stretch>
        </p:blipFill>
        <p:spPr>
          <a:xfrm>
            <a:off x="4728674" y="823677"/>
            <a:ext cx="2734651" cy="5927908"/>
          </a:xfrm>
          <a:prstGeom prst="rect">
            <a:avLst/>
          </a:prstGeom>
          <a:ln>
            <a:solidFill>
              <a:schemeClr val="tx2">
                <a:lumMod val="50000"/>
              </a:schemeClr>
            </a:solidFill>
          </a:ln>
        </p:spPr>
      </p:pic>
    </p:spTree>
    <p:extLst>
      <p:ext uri="{BB962C8B-B14F-4D97-AF65-F5344CB8AC3E}">
        <p14:creationId xmlns:p14="http://schemas.microsoft.com/office/powerpoint/2010/main" val="2425023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204AC-17B9-2220-62EC-803554AE58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904B0-BC0A-9075-2C23-BD12C51FC117}"/>
              </a:ext>
            </a:extLst>
          </p:cNvPr>
          <p:cNvSpPr>
            <a:spLocks noGrp="1"/>
          </p:cNvSpPr>
          <p:nvPr>
            <p:ph type="title"/>
          </p:nvPr>
        </p:nvSpPr>
        <p:spPr>
          <a:xfrm>
            <a:off x="762000" y="9436"/>
            <a:ext cx="11264910" cy="828618"/>
          </a:xfrm>
        </p:spPr>
        <p:txBody>
          <a:bodyPr/>
          <a:lstStyle/>
          <a:p>
            <a:r>
              <a:rPr lang="en-US" sz="3600" noProof="0" dirty="0"/>
              <a:t>WHAT do you mean my content isn’t Accessible? (slide)</a:t>
            </a:r>
            <a:endParaRPr lang="en-US" noProof="0" dirty="0"/>
          </a:p>
        </p:txBody>
      </p:sp>
      <p:sp>
        <p:nvSpPr>
          <p:cNvPr id="3" name="Text Placeholder 2">
            <a:extLst>
              <a:ext uri="{FF2B5EF4-FFF2-40B4-BE49-F238E27FC236}">
                <a16:creationId xmlns:a16="http://schemas.microsoft.com/office/drawing/2014/main" id="{96CC571A-3A09-E594-7557-5CF78E5027A4}"/>
              </a:ext>
            </a:extLst>
          </p:cNvPr>
          <p:cNvSpPr>
            <a:spLocks noGrp="1"/>
          </p:cNvSpPr>
          <p:nvPr>
            <p:ph type="body" idx="1"/>
          </p:nvPr>
        </p:nvSpPr>
        <p:spPr>
          <a:xfrm>
            <a:off x="762000" y="830634"/>
            <a:ext cx="10668000" cy="5399519"/>
          </a:xfrm>
        </p:spPr>
        <p:txBody>
          <a:bodyPr spcFirstLastPara="1" wrap="square" lIns="0" tIns="0" rIns="91425" bIns="91425" anchor="t" anchorCtr="0">
            <a:noAutofit/>
          </a:bodyPr>
          <a:lstStyle/>
          <a:p>
            <a:pPr marL="537628" indent="-342900"/>
            <a:r>
              <a:rPr lang="en-US" sz="2000" noProof="0" dirty="0"/>
              <a:t>Maybe you're new to accessibility?​</a:t>
            </a:r>
          </a:p>
          <a:p>
            <a:pPr marL="537628" indent="-342900"/>
            <a:r>
              <a:rPr lang="en-US" sz="2000" noProof="0" dirty="0"/>
              <a:t>You've heard it mentioned, or listed as a deliverable requirement, but don't really understand what that means, find it confusing, and are already feeling overwhelmed at work as it is.​</a:t>
            </a:r>
          </a:p>
          <a:p>
            <a:pPr marL="537628" indent="-342900"/>
            <a:r>
              <a:rPr lang="en-US" sz="2000" noProof="0" dirty="0"/>
              <a:t>This isn't uncommon; many people are truly interested in making things accessible but lack the knowledge or training to make educated decisions regarding accessibility in their design or development choices.</a:t>
            </a:r>
          </a:p>
          <a:p>
            <a:pPr marL="537628" indent="-342900"/>
            <a:r>
              <a:rPr lang="en-US" sz="2000" noProof="0" dirty="0"/>
              <a:t>The reality is you simply don’t know what you don’t know, and that’s ok, all knowledge starts with ignorance.</a:t>
            </a:r>
          </a:p>
          <a:p>
            <a:pPr marL="537628" indent="-342900" fontAlgn="base"/>
            <a:r>
              <a:rPr lang="en-US" sz="2000" noProof="0" dirty="0"/>
              <a:t>This presentation will give you some perspectives to keep in mind, so your projects can advance to the next level and include accessibility​ considerations throughout from the start.</a:t>
            </a:r>
          </a:p>
          <a:p>
            <a:pPr marL="537628" indent="-342900" fontAlgn="base"/>
            <a:r>
              <a:rPr lang="en-US" sz="2000" noProof="0" dirty="0"/>
              <a:t>The technical specifics for implementing these considerations are too far reaching to include in this presentations scope, but WHAT accessibility considers, HOW these different users interact with your content, and WHY that </a:t>
            </a:r>
            <a:r>
              <a:rPr lang="en-US" sz="2000" dirty="0"/>
              <a:t>experience needs to be considered early and often during design and development for the best</a:t>
            </a:r>
            <a:r>
              <a:rPr lang="en-US" sz="2000" noProof="0" dirty="0"/>
              <a:t> experience will remain in the back of your mind for years to come!</a:t>
            </a:r>
          </a:p>
        </p:txBody>
      </p:sp>
    </p:spTree>
    <p:extLst>
      <p:ext uri="{BB962C8B-B14F-4D97-AF65-F5344CB8AC3E}">
        <p14:creationId xmlns:p14="http://schemas.microsoft.com/office/powerpoint/2010/main" val="179915698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C8E60-F033-D60B-C6E5-554D551D83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121BF-0E24-958B-1B10-BC609EAE2BEE}"/>
              </a:ext>
            </a:extLst>
          </p:cNvPr>
          <p:cNvSpPr>
            <a:spLocks noGrp="1"/>
          </p:cNvSpPr>
          <p:nvPr>
            <p:ph type="title"/>
          </p:nvPr>
        </p:nvSpPr>
        <p:spPr>
          <a:xfrm>
            <a:off x="762000" y="110077"/>
            <a:ext cx="10668000" cy="713600"/>
          </a:xfrm>
        </p:spPr>
        <p:txBody>
          <a:bodyPr/>
          <a:lstStyle/>
          <a:p>
            <a:r>
              <a:rPr lang="en-US"/>
              <a:t>iOS: Screen reader (</a:t>
            </a:r>
            <a:r>
              <a:rPr lang="en-US" err="1"/>
              <a:t>VoiceOver</a:t>
            </a:r>
            <a:r>
              <a:rPr lang="en-US"/>
              <a:t>)</a:t>
            </a:r>
          </a:p>
        </p:txBody>
      </p:sp>
      <p:sp>
        <p:nvSpPr>
          <p:cNvPr id="7" name="TextBox 6">
            <a:extLst>
              <a:ext uri="{FF2B5EF4-FFF2-40B4-BE49-F238E27FC236}">
                <a16:creationId xmlns:a16="http://schemas.microsoft.com/office/drawing/2014/main" id="{191D6D1A-B47E-9173-3000-8BC66BECFD24}"/>
              </a:ext>
            </a:extLst>
          </p:cNvPr>
          <p:cNvSpPr txBox="1"/>
          <p:nvPr/>
        </p:nvSpPr>
        <p:spPr>
          <a:xfrm>
            <a:off x="560438" y="735758"/>
            <a:ext cx="8135843" cy="369332"/>
          </a:xfrm>
          <a:prstGeom prst="rect">
            <a:avLst/>
          </a:prstGeom>
          <a:noFill/>
        </p:spPr>
        <p:txBody>
          <a:bodyPr wrap="square">
            <a:spAutoFit/>
          </a:bodyPr>
          <a:lstStyle/>
          <a:p>
            <a:pPr marL="194728" indent="0">
              <a:buNone/>
            </a:pPr>
            <a:r>
              <a:rPr lang="en-US" sz="1800">
                <a:latin typeface="Figtree"/>
              </a:rPr>
              <a:t>Settings app &gt; Accessibility &gt; </a:t>
            </a:r>
            <a:r>
              <a:rPr lang="en-US" sz="1800" err="1">
                <a:latin typeface="Figtree"/>
              </a:rPr>
              <a:t>VoiceOver</a:t>
            </a:r>
            <a:r>
              <a:rPr lang="en-US" sz="1800">
                <a:latin typeface="Figtree"/>
              </a:rPr>
              <a:t> &gt; </a:t>
            </a:r>
            <a:r>
              <a:rPr lang="en-US" sz="1800" err="1">
                <a:latin typeface="Figtree"/>
              </a:rPr>
              <a:t>VoiceOver</a:t>
            </a:r>
            <a:r>
              <a:rPr lang="en-US" sz="1800">
                <a:latin typeface="Figtree"/>
              </a:rPr>
              <a:t> switch</a:t>
            </a:r>
          </a:p>
        </p:txBody>
      </p:sp>
      <p:pic>
        <p:nvPicPr>
          <p:cNvPr id="5" name="Picture 4" descr="Screenshot of the Settings main menu screen with the Accessibility button highlighted">
            <a:extLst>
              <a:ext uri="{FF2B5EF4-FFF2-40B4-BE49-F238E27FC236}">
                <a16:creationId xmlns:a16="http://schemas.microsoft.com/office/drawing/2014/main" id="{2F068C3E-201F-9CD9-7549-ADC39A4D90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000" y="1255687"/>
            <a:ext cx="2256699" cy="4857332"/>
          </a:xfrm>
          <a:prstGeom prst="rect">
            <a:avLst/>
          </a:prstGeom>
          <a:ln w="3175">
            <a:noFill/>
          </a:ln>
        </p:spPr>
      </p:pic>
      <p:pic>
        <p:nvPicPr>
          <p:cNvPr id="9" name="Picture 8" descr="Screenshot of the Accessibility menu screen with the  VoiceOver button highlighted. VoiceOver  is set to off.">
            <a:extLst>
              <a:ext uri="{FF2B5EF4-FFF2-40B4-BE49-F238E27FC236}">
                <a16:creationId xmlns:a16="http://schemas.microsoft.com/office/drawing/2014/main" id="{1A4505E1-552E-E265-E4C8-BE4BDCED579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7219" y="1240157"/>
            <a:ext cx="2260345" cy="4887235"/>
          </a:xfrm>
          <a:prstGeom prst="rect">
            <a:avLst/>
          </a:prstGeom>
          <a:ln>
            <a:solidFill>
              <a:schemeClr val="tx2">
                <a:lumMod val="50000"/>
              </a:schemeClr>
            </a:solidFill>
          </a:ln>
        </p:spPr>
      </p:pic>
      <p:pic>
        <p:nvPicPr>
          <p:cNvPr id="2052" name="Picture 4" descr="Screenshot of the VoiceOver screen with the VoiceOver switch toggled off.">
            <a:extLst>
              <a:ext uri="{FF2B5EF4-FFF2-40B4-BE49-F238E27FC236}">
                <a16:creationId xmlns:a16="http://schemas.microsoft.com/office/drawing/2014/main" id="{FD521D87-A6AF-97DF-14EE-014BF08AA5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36234" y="1238609"/>
            <a:ext cx="2260048" cy="4890332"/>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3" name="Picture 4" descr="Screenshot of the VoiceOver screen with the VoiceOver switch toggled on. The VoiceOver caption panel displays at the bottom of the screen.">
            <a:extLst>
              <a:ext uri="{FF2B5EF4-FFF2-40B4-BE49-F238E27FC236}">
                <a16:creationId xmlns:a16="http://schemas.microsoft.com/office/drawing/2014/main" id="{75805E3A-1FC2-85A5-83B0-F45290E7B2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275894" y="1240007"/>
            <a:ext cx="2258459" cy="488753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CC2CE0-B0C7-AF52-7673-12A82BF3F90A}"/>
              </a:ext>
            </a:extLst>
          </p:cNvPr>
          <p:cNvSpPr txBox="1"/>
          <p:nvPr/>
        </p:nvSpPr>
        <p:spPr>
          <a:xfrm>
            <a:off x="9274952" y="6105970"/>
            <a:ext cx="2258459" cy="276999"/>
          </a:xfrm>
          <a:prstGeom prst="rect">
            <a:avLst/>
          </a:prstGeom>
          <a:noFill/>
        </p:spPr>
        <p:txBody>
          <a:bodyPr wrap="square" rtlCol="0">
            <a:spAutoFit/>
          </a:bodyPr>
          <a:lstStyle/>
          <a:p>
            <a:pPr algn="ctr"/>
            <a:r>
              <a:rPr lang="en-US" sz="1200" b="1">
                <a:latin typeface="Figtree"/>
              </a:rPr>
              <a:t>Double-tap</a:t>
            </a:r>
            <a:r>
              <a:rPr lang="en-US" sz="1200">
                <a:latin typeface="Figtree"/>
              </a:rPr>
              <a:t> to activate</a:t>
            </a:r>
          </a:p>
        </p:txBody>
      </p:sp>
    </p:spTree>
    <p:extLst>
      <p:ext uri="{BB962C8B-B14F-4D97-AF65-F5344CB8AC3E}">
        <p14:creationId xmlns:p14="http://schemas.microsoft.com/office/powerpoint/2010/main" val="2259931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3CCE7-797A-0346-F861-C959ACBF92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FC7721-F960-D665-D81D-D4762D1AB178}"/>
              </a:ext>
            </a:extLst>
          </p:cNvPr>
          <p:cNvSpPr>
            <a:spLocks noGrp="1"/>
          </p:cNvSpPr>
          <p:nvPr>
            <p:ph type="title"/>
          </p:nvPr>
        </p:nvSpPr>
        <p:spPr>
          <a:xfrm>
            <a:off x="762000" y="110077"/>
            <a:ext cx="10668000" cy="713600"/>
          </a:xfrm>
        </p:spPr>
        <p:txBody>
          <a:bodyPr/>
          <a:lstStyle/>
          <a:p>
            <a:r>
              <a:rPr lang="en-US"/>
              <a:t>iOS: Accessibility shortcut</a:t>
            </a:r>
          </a:p>
        </p:txBody>
      </p:sp>
      <p:sp>
        <p:nvSpPr>
          <p:cNvPr id="7" name="TextBox 6">
            <a:extLst>
              <a:ext uri="{FF2B5EF4-FFF2-40B4-BE49-F238E27FC236}">
                <a16:creationId xmlns:a16="http://schemas.microsoft.com/office/drawing/2014/main" id="{AAD239E9-224E-1A59-4933-59BFDD68E954}"/>
              </a:ext>
            </a:extLst>
          </p:cNvPr>
          <p:cNvSpPr txBox="1"/>
          <p:nvPr/>
        </p:nvSpPr>
        <p:spPr>
          <a:xfrm>
            <a:off x="560438" y="735758"/>
            <a:ext cx="8135843" cy="369332"/>
          </a:xfrm>
          <a:prstGeom prst="rect">
            <a:avLst/>
          </a:prstGeom>
          <a:noFill/>
        </p:spPr>
        <p:txBody>
          <a:bodyPr wrap="square">
            <a:spAutoFit/>
          </a:bodyPr>
          <a:lstStyle/>
          <a:p>
            <a:pPr marL="194728" indent="0">
              <a:buNone/>
            </a:pPr>
            <a:r>
              <a:rPr lang="en-US" sz="1800">
                <a:latin typeface="Figtree"/>
              </a:rPr>
              <a:t>Settings app &gt; Accessibility &gt; Accessibility Shortcut &gt; Select </a:t>
            </a:r>
            <a:r>
              <a:rPr lang="en-US" sz="1800" err="1">
                <a:latin typeface="Figtree"/>
              </a:rPr>
              <a:t>VoiceOver</a:t>
            </a:r>
            <a:endParaRPr lang="en-US" sz="1800">
              <a:latin typeface="Figtree"/>
            </a:endParaRPr>
          </a:p>
        </p:txBody>
      </p:sp>
      <p:pic>
        <p:nvPicPr>
          <p:cNvPr id="5" name="Picture 4" descr="Screenshot of the Settings main menu screen with the Accessibility button highlighted">
            <a:extLst>
              <a:ext uri="{FF2B5EF4-FFF2-40B4-BE49-F238E27FC236}">
                <a16:creationId xmlns:a16="http://schemas.microsoft.com/office/drawing/2014/main" id="{05E9768E-767F-8430-2BBF-8986202A59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000" y="1255687"/>
            <a:ext cx="2256699" cy="4857332"/>
          </a:xfrm>
          <a:prstGeom prst="rect">
            <a:avLst/>
          </a:prstGeom>
          <a:ln w="3175">
            <a:noFill/>
          </a:ln>
        </p:spPr>
      </p:pic>
      <p:pic>
        <p:nvPicPr>
          <p:cNvPr id="9" name="Picture 8" descr="Screenshot of the Accessibility menu screen scrolled all the way to the bottom with the Accessibility Shortcut button highlighted.">
            <a:extLst>
              <a:ext uri="{FF2B5EF4-FFF2-40B4-BE49-F238E27FC236}">
                <a16:creationId xmlns:a16="http://schemas.microsoft.com/office/drawing/2014/main" id="{62F90FCD-9336-204F-5FDD-0C71F05330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8232" y="1240157"/>
            <a:ext cx="2258319" cy="4887235"/>
          </a:xfrm>
          <a:prstGeom prst="rect">
            <a:avLst/>
          </a:prstGeom>
          <a:ln>
            <a:solidFill>
              <a:schemeClr val="tx2">
                <a:lumMod val="50000"/>
              </a:schemeClr>
            </a:solidFill>
          </a:ln>
        </p:spPr>
      </p:pic>
      <p:pic>
        <p:nvPicPr>
          <p:cNvPr id="2052" name="Picture 4" descr="Screenshot of the Accessibility Shortcut screen with VoiceOver selected. Instructions say triple-click the side button to turn on an accessibility option.">
            <a:extLst>
              <a:ext uri="{FF2B5EF4-FFF2-40B4-BE49-F238E27FC236}">
                <a16:creationId xmlns:a16="http://schemas.microsoft.com/office/drawing/2014/main" id="{00A8DF61-7D84-0916-551C-4A9EC1775C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36383" y="1238609"/>
            <a:ext cx="2259750" cy="4890332"/>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79B35F-DB2C-36E8-E3B7-0344591E7A89}"/>
              </a:ext>
            </a:extLst>
          </p:cNvPr>
          <p:cNvSpPr txBox="1"/>
          <p:nvPr/>
        </p:nvSpPr>
        <p:spPr>
          <a:xfrm>
            <a:off x="9026013" y="1255687"/>
            <a:ext cx="2782529" cy="4524315"/>
          </a:xfrm>
          <a:prstGeom prst="rect">
            <a:avLst/>
          </a:prstGeom>
          <a:noFill/>
        </p:spPr>
        <p:txBody>
          <a:bodyPr wrap="square">
            <a:spAutoFit/>
          </a:bodyPr>
          <a:lstStyle/>
          <a:p>
            <a:pPr marL="194728" indent="0">
              <a:buNone/>
            </a:pPr>
            <a:r>
              <a:rPr lang="en-US" sz="1800" b="1">
                <a:latin typeface="Figtree"/>
              </a:rPr>
              <a:t>Using </a:t>
            </a:r>
            <a:r>
              <a:rPr lang="en-US" sz="1800" b="1" err="1">
                <a:latin typeface="Figtree"/>
              </a:rPr>
              <a:t>VoiceOver</a:t>
            </a:r>
            <a:endParaRPr lang="en-US" sz="1800" b="1">
              <a:latin typeface="Figtree"/>
            </a:endParaRPr>
          </a:p>
          <a:p>
            <a:pPr marL="194728" indent="0">
              <a:buNone/>
            </a:pPr>
            <a:endParaRPr lang="en-US" b="1">
              <a:latin typeface="Figtree"/>
            </a:endParaRPr>
          </a:p>
          <a:p>
            <a:pPr marL="480478" indent="-285750">
              <a:buFont typeface="Arial" panose="020B0604020202020204" pitchFamily="34" charset="0"/>
              <a:buChar char="•"/>
            </a:pPr>
            <a:r>
              <a:rPr lang="en-US" sz="1800">
                <a:latin typeface="Figtree"/>
              </a:rPr>
              <a:t>Triple</a:t>
            </a:r>
            <a:r>
              <a:rPr lang="en-US">
                <a:latin typeface="Figtree"/>
              </a:rPr>
              <a:t>-click the side button to turn VO on or off</a:t>
            </a:r>
            <a:br>
              <a:rPr lang="en-US">
                <a:latin typeface="Figtree"/>
              </a:rPr>
            </a:br>
            <a:endParaRPr lang="en-US">
              <a:latin typeface="Figtree"/>
            </a:endParaRPr>
          </a:p>
          <a:p>
            <a:pPr marL="480478" indent="-285750">
              <a:buFont typeface="Arial" panose="020B0604020202020204" pitchFamily="34" charset="0"/>
              <a:buChar char="•"/>
            </a:pPr>
            <a:r>
              <a:rPr lang="en-US" sz="1800">
                <a:latin typeface="Figtree"/>
              </a:rPr>
              <a:t>Double-tap to activate buttons and controls</a:t>
            </a:r>
            <a:br>
              <a:rPr lang="en-US" sz="1800">
                <a:latin typeface="Figtree"/>
              </a:rPr>
            </a:br>
            <a:endParaRPr lang="en-US" sz="1800">
              <a:latin typeface="Figtree"/>
            </a:endParaRPr>
          </a:p>
          <a:p>
            <a:pPr marL="480478" indent="-285750">
              <a:buFont typeface="Arial" panose="020B0604020202020204" pitchFamily="34" charset="0"/>
              <a:buChar char="•"/>
            </a:pPr>
            <a:r>
              <a:rPr lang="en-US">
                <a:latin typeface="Figtree"/>
              </a:rPr>
              <a:t>Swipe right to move forwards in the reading order</a:t>
            </a:r>
            <a:br>
              <a:rPr lang="en-US">
                <a:latin typeface="Figtree"/>
              </a:rPr>
            </a:br>
            <a:endParaRPr lang="en-US">
              <a:latin typeface="Figtree"/>
            </a:endParaRPr>
          </a:p>
          <a:p>
            <a:pPr marL="480478" indent="-285750">
              <a:buFont typeface="Arial" panose="020B0604020202020204" pitchFamily="34" charset="0"/>
              <a:buChar char="•"/>
            </a:pPr>
            <a:r>
              <a:rPr lang="en-US" sz="1800">
                <a:latin typeface="Figtree"/>
              </a:rPr>
              <a:t>Swipe left to move backwards in the reading order</a:t>
            </a:r>
          </a:p>
        </p:txBody>
      </p:sp>
    </p:spTree>
    <p:extLst>
      <p:ext uri="{BB962C8B-B14F-4D97-AF65-F5344CB8AC3E}">
        <p14:creationId xmlns:p14="http://schemas.microsoft.com/office/powerpoint/2010/main" val="2330597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ED838-8F47-0B0E-B04D-D11D31D0E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196A1B-CE85-E537-1A26-92BE2F1CEA9A}"/>
              </a:ext>
            </a:extLst>
          </p:cNvPr>
          <p:cNvSpPr>
            <a:spLocks noGrp="1"/>
          </p:cNvSpPr>
          <p:nvPr>
            <p:ph type="title"/>
          </p:nvPr>
        </p:nvSpPr>
        <p:spPr>
          <a:xfrm>
            <a:off x="762000" y="110077"/>
            <a:ext cx="10668000" cy="713600"/>
          </a:xfrm>
        </p:spPr>
        <p:txBody>
          <a:bodyPr/>
          <a:lstStyle/>
          <a:p>
            <a:r>
              <a:rPr lang="en-US"/>
              <a:t>Citizens iOS app: Speech input</a:t>
            </a:r>
          </a:p>
        </p:txBody>
      </p:sp>
      <p:grpSp>
        <p:nvGrpSpPr>
          <p:cNvPr id="9" name="Group 8" descr="Screenshot of the Citizens app login screen with Voice Control enabled and interactive elements display their accessible name.">
            <a:extLst>
              <a:ext uri="{FF2B5EF4-FFF2-40B4-BE49-F238E27FC236}">
                <a16:creationId xmlns:a16="http://schemas.microsoft.com/office/drawing/2014/main" id="{7E3F5D15-3D30-CAE1-241D-EECF67CB26E8}"/>
              </a:ext>
            </a:extLst>
          </p:cNvPr>
          <p:cNvGrpSpPr/>
          <p:nvPr/>
        </p:nvGrpSpPr>
        <p:grpSpPr>
          <a:xfrm>
            <a:off x="884195" y="823759"/>
            <a:ext cx="2448902" cy="5551304"/>
            <a:chOff x="884195" y="823759"/>
            <a:chExt cx="2448902" cy="5551304"/>
          </a:xfrm>
        </p:grpSpPr>
        <p:pic>
          <p:nvPicPr>
            <p:cNvPr id="3074" name="Picture 2">
              <a:extLst>
                <a:ext uri="{FF2B5EF4-FFF2-40B4-BE49-F238E27FC236}">
                  <a16:creationId xmlns:a16="http://schemas.microsoft.com/office/drawing/2014/main" id="{42C1220F-FEC3-2CA4-6596-38DFF8492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89858" y="823759"/>
              <a:ext cx="2443239" cy="5282680"/>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D9FE68-89CC-E9B0-3C91-277F2266ACD6}"/>
                </a:ext>
              </a:extLst>
            </p:cNvPr>
            <p:cNvSpPr txBox="1"/>
            <p:nvPr/>
          </p:nvSpPr>
          <p:spPr>
            <a:xfrm>
              <a:off x="884195" y="6098064"/>
              <a:ext cx="2443316" cy="276999"/>
            </a:xfrm>
            <a:prstGeom prst="rect">
              <a:avLst/>
            </a:prstGeom>
            <a:noFill/>
          </p:spPr>
          <p:txBody>
            <a:bodyPr wrap="square" rtlCol="0">
              <a:spAutoFit/>
            </a:bodyPr>
            <a:lstStyle/>
            <a:p>
              <a:pPr algn="ctr"/>
              <a:r>
                <a:rPr lang="en-US" sz="1200" b="1">
                  <a:latin typeface="Figtree"/>
                </a:rPr>
                <a:t>Show names</a:t>
              </a:r>
              <a:endParaRPr lang="en-US" sz="1200">
                <a:latin typeface="Figtree"/>
              </a:endParaRPr>
            </a:p>
          </p:txBody>
        </p:sp>
      </p:grpSp>
      <p:grpSp>
        <p:nvGrpSpPr>
          <p:cNvPr id="10" name="Group 9" descr="Screenshot of the Citizens app login screen with Voice Control enabled and interactive elements displaying a number flag.">
            <a:extLst>
              <a:ext uri="{FF2B5EF4-FFF2-40B4-BE49-F238E27FC236}">
                <a16:creationId xmlns:a16="http://schemas.microsoft.com/office/drawing/2014/main" id="{7753E39C-7444-7853-E352-BF8F9D359507}"/>
              </a:ext>
            </a:extLst>
          </p:cNvPr>
          <p:cNvGrpSpPr/>
          <p:nvPr/>
        </p:nvGrpSpPr>
        <p:grpSpPr>
          <a:xfrm>
            <a:off x="3690863" y="834791"/>
            <a:ext cx="2436750" cy="5540271"/>
            <a:chOff x="3690863" y="834791"/>
            <a:chExt cx="2436750" cy="5540271"/>
          </a:xfrm>
        </p:grpSpPr>
        <p:pic>
          <p:nvPicPr>
            <p:cNvPr id="3076" name="Picture 4">
              <a:extLst>
                <a:ext uri="{FF2B5EF4-FFF2-40B4-BE49-F238E27FC236}">
                  <a16:creationId xmlns:a16="http://schemas.microsoft.com/office/drawing/2014/main" id="{42B12811-0799-4D49-1BB4-E2FAB74E6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690901" y="834791"/>
              <a:ext cx="2436712" cy="5273294"/>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84CC3C-F0AB-AA18-547F-F31B38C556F2}"/>
                </a:ext>
              </a:extLst>
            </p:cNvPr>
            <p:cNvSpPr txBox="1"/>
            <p:nvPr/>
          </p:nvSpPr>
          <p:spPr>
            <a:xfrm>
              <a:off x="3690863" y="6098063"/>
              <a:ext cx="2405137" cy="276999"/>
            </a:xfrm>
            <a:prstGeom prst="rect">
              <a:avLst/>
            </a:prstGeom>
            <a:noFill/>
          </p:spPr>
          <p:txBody>
            <a:bodyPr wrap="square" rtlCol="0">
              <a:spAutoFit/>
            </a:bodyPr>
            <a:lstStyle/>
            <a:p>
              <a:pPr algn="ctr"/>
              <a:r>
                <a:rPr lang="en-US" sz="1200" b="1">
                  <a:latin typeface="Figtree"/>
                </a:rPr>
                <a:t>Show numbers</a:t>
              </a:r>
            </a:p>
          </p:txBody>
        </p:sp>
      </p:grpSp>
      <p:grpSp>
        <p:nvGrpSpPr>
          <p:cNvPr id="11" name="Group 10" descr="Screenshot of the Citizens app login screen with Voice Control enabled and a grid numbered 1 to 36 overlaying the screen.">
            <a:extLst>
              <a:ext uri="{FF2B5EF4-FFF2-40B4-BE49-F238E27FC236}">
                <a16:creationId xmlns:a16="http://schemas.microsoft.com/office/drawing/2014/main" id="{C92AE45D-5D50-5B4C-78E8-C15A713C1B9B}"/>
              </a:ext>
            </a:extLst>
          </p:cNvPr>
          <p:cNvGrpSpPr/>
          <p:nvPr/>
        </p:nvGrpSpPr>
        <p:grpSpPr>
          <a:xfrm>
            <a:off x="6465887" y="817338"/>
            <a:ext cx="2461828" cy="5572522"/>
            <a:chOff x="6465887" y="817338"/>
            <a:chExt cx="2461828" cy="5572522"/>
          </a:xfrm>
        </p:grpSpPr>
        <p:pic>
          <p:nvPicPr>
            <p:cNvPr id="4098" name="Picture 2">
              <a:extLst>
                <a:ext uri="{FF2B5EF4-FFF2-40B4-BE49-F238E27FC236}">
                  <a16:creationId xmlns:a16="http://schemas.microsoft.com/office/drawing/2014/main" id="{22030C98-A5B1-912C-FEE2-936E5B28FD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86474" y="817338"/>
              <a:ext cx="2440145" cy="528072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08CFB3-A057-15E2-363B-A89F19789BAB}"/>
                </a:ext>
              </a:extLst>
            </p:cNvPr>
            <p:cNvSpPr txBox="1"/>
            <p:nvPr/>
          </p:nvSpPr>
          <p:spPr>
            <a:xfrm>
              <a:off x="6465887" y="6112861"/>
              <a:ext cx="2461828" cy="276999"/>
            </a:xfrm>
            <a:prstGeom prst="rect">
              <a:avLst/>
            </a:prstGeom>
            <a:noFill/>
          </p:spPr>
          <p:txBody>
            <a:bodyPr wrap="square" rtlCol="0">
              <a:spAutoFit/>
            </a:bodyPr>
            <a:lstStyle/>
            <a:p>
              <a:pPr algn="ctr"/>
              <a:r>
                <a:rPr lang="en-US" sz="1200" b="1">
                  <a:latin typeface="Figtree"/>
                </a:rPr>
                <a:t>Show grid</a:t>
              </a:r>
            </a:p>
          </p:txBody>
        </p:sp>
      </p:grpSp>
      <p:sp>
        <p:nvSpPr>
          <p:cNvPr id="3" name="TextBox 2">
            <a:extLst>
              <a:ext uri="{FF2B5EF4-FFF2-40B4-BE49-F238E27FC236}">
                <a16:creationId xmlns:a16="http://schemas.microsoft.com/office/drawing/2014/main" id="{93AF78F6-732E-B6C6-CFCF-F470B0CA7DBE}"/>
              </a:ext>
            </a:extLst>
          </p:cNvPr>
          <p:cNvSpPr txBox="1"/>
          <p:nvPr/>
        </p:nvSpPr>
        <p:spPr>
          <a:xfrm>
            <a:off x="9069558" y="817338"/>
            <a:ext cx="2782529" cy="3139321"/>
          </a:xfrm>
          <a:prstGeom prst="rect">
            <a:avLst/>
          </a:prstGeom>
          <a:noFill/>
        </p:spPr>
        <p:txBody>
          <a:bodyPr wrap="square">
            <a:spAutoFit/>
          </a:bodyPr>
          <a:lstStyle/>
          <a:p>
            <a:pPr marL="194728" indent="0">
              <a:buNone/>
            </a:pPr>
            <a:r>
              <a:rPr lang="en-US" sz="1800" b="1">
                <a:latin typeface="Figtree"/>
              </a:rPr>
              <a:t>Using Voice Control</a:t>
            </a:r>
          </a:p>
          <a:p>
            <a:pPr marL="194728" indent="0">
              <a:buNone/>
            </a:pPr>
            <a:endParaRPr lang="en-US" b="1">
              <a:latin typeface="Figtree"/>
            </a:endParaRPr>
          </a:p>
          <a:p>
            <a:pPr marL="480478" indent="-285750">
              <a:buFont typeface="Arial" panose="020B0604020202020204" pitchFamily="34" charset="0"/>
              <a:buChar char="•"/>
            </a:pPr>
            <a:r>
              <a:rPr lang="en-US" sz="1800">
                <a:latin typeface="Figtree"/>
              </a:rPr>
              <a:t>Say: Tap $Name</a:t>
            </a:r>
            <a:br>
              <a:rPr lang="en-US">
                <a:latin typeface="Figtree"/>
              </a:rPr>
            </a:br>
            <a:endParaRPr lang="en-US">
              <a:latin typeface="Figtree"/>
            </a:endParaRPr>
          </a:p>
          <a:p>
            <a:pPr marL="480478" indent="-285750">
              <a:buFont typeface="Arial" panose="020B0604020202020204" pitchFamily="34" charset="0"/>
              <a:buChar char="•"/>
            </a:pPr>
            <a:r>
              <a:rPr lang="en-US" sz="1800">
                <a:latin typeface="Figtree"/>
              </a:rPr>
              <a:t>Say: Tap $Number</a:t>
            </a:r>
            <a:br>
              <a:rPr lang="en-US" sz="1800">
                <a:latin typeface="Figtree"/>
              </a:rPr>
            </a:br>
            <a:endParaRPr lang="en-US" sz="1800">
              <a:latin typeface="Figtree"/>
            </a:endParaRPr>
          </a:p>
          <a:p>
            <a:pPr marL="480478" indent="-285750">
              <a:buFont typeface="Arial" panose="020B0604020202020204" pitchFamily="34" charset="0"/>
              <a:buChar char="•"/>
            </a:pPr>
            <a:r>
              <a:rPr lang="en-US">
                <a:latin typeface="Figtree"/>
              </a:rPr>
              <a:t>Say: Stop listening / start listening</a:t>
            </a:r>
            <a:br>
              <a:rPr lang="en-US">
                <a:latin typeface="Figtree"/>
              </a:rPr>
            </a:br>
            <a:endParaRPr lang="en-US">
              <a:latin typeface="Figtree"/>
            </a:endParaRPr>
          </a:p>
          <a:p>
            <a:pPr marL="480478" indent="-285750">
              <a:buFont typeface="Arial" panose="020B0604020202020204" pitchFamily="34" charset="0"/>
              <a:buChar char="•"/>
            </a:pPr>
            <a:r>
              <a:rPr lang="en-US" sz="1800">
                <a:latin typeface="Figtree"/>
              </a:rPr>
              <a:t>Tell Siri to enable / disable Voice Control</a:t>
            </a:r>
          </a:p>
        </p:txBody>
      </p:sp>
    </p:spTree>
    <p:extLst>
      <p:ext uri="{BB962C8B-B14F-4D97-AF65-F5344CB8AC3E}">
        <p14:creationId xmlns:p14="http://schemas.microsoft.com/office/powerpoint/2010/main" val="2108742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F5B61-4AA6-4499-3C8D-FCDA822CB4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5A485-9DD5-3A43-64BD-70097E1A6B55}"/>
              </a:ext>
            </a:extLst>
          </p:cNvPr>
          <p:cNvSpPr>
            <a:spLocks noGrp="1"/>
          </p:cNvSpPr>
          <p:nvPr>
            <p:ph type="title"/>
          </p:nvPr>
        </p:nvSpPr>
        <p:spPr>
          <a:xfrm>
            <a:off x="762000" y="110077"/>
            <a:ext cx="10668000" cy="713600"/>
          </a:xfrm>
        </p:spPr>
        <p:txBody>
          <a:bodyPr/>
          <a:lstStyle/>
          <a:p>
            <a:r>
              <a:rPr lang="en-US" dirty="0"/>
              <a:t>iOS: Speech input (Voice Control)</a:t>
            </a:r>
          </a:p>
        </p:txBody>
      </p:sp>
      <p:sp>
        <p:nvSpPr>
          <p:cNvPr id="7" name="TextBox 6">
            <a:extLst>
              <a:ext uri="{FF2B5EF4-FFF2-40B4-BE49-F238E27FC236}">
                <a16:creationId xmlns:a16="http://schemas.microsoft.com/office/drawing/2014/main" id="{B5848A36-1761-9C3C-FCD8-03894FD8ACB3}"/>
              </a:ext>
            </a:extLst>
          </p:cNvPr>
          <p:cNvSpPr txBox="1"/>
          <p:nvPr/>
        </p:nvSpPr>
        <p:spPr>
          <a:xfrm>
            <a:off x="560438" y="735758"/>
            <a:ext cx="8135843" cy="369332"/>
          </a:xfrm>
          <a:prstGeom prst="rect">
            <a:avLst/>
          </a:prstGeom>
          <a:noFill/>
        </p:spPr>
        <p:txBody>
          <a:bodyPr wrap="square">
            <a:spAutoFit/>
          </a:bodyPr>
          <a:lstStyle/>
          <a:p>
            <a:pPr marL="194728" indent="0">
              <a:buNone/>
            </a:pPr>
            <a:r>
              <a:rPr lang="en-US" sz="1800">
                <a:latin typeface="Figtree"/>
              </a:rPr>
              <a:t>Settings app &gt; Accessibility &gt; Voice Control &gt; Voice Control toggle</a:t>
            </a:r>
          </a:p>
        </p:txBody>
      </p:sp>
      <p:pic>
        <p:nvPicPr>
          <p:cNvPr id="5" name="Picture 4" descr="Screenshot of the Settings main menu screen with the Accessibility button highlighted">
            <a:extLst>
              <a:ext uri="{FF2B5EF4-FFF2-40B4-BE49-F238E27FC236}">
                <a16:creationId xmlns:a16="http://schemas.microsoft.com/office/drawing/2014/main" id="{5863DDCE-4934-3FFF-D0AD-2C714EE6DE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000" y="1255687"/>
            <a:ext cx="2256699" cy="4857332"/>
          </a:xfrm>
          <a:prstGeom prst="rect">
            <a:avLst/>
          </a:prstGeom>
          <a:ln w="3175">
            <a:noFill/>
          </a:ln>
        </p:spPr>
      </p:pic>
      <p:pic>
        <p:nvPicPr>
          <p:cNvPr id="9" name="Picture 8" descr="Screenshot of the Accessibility menu screen with the Voice Control button highlighted. Voice Control is set to off.">
            <a:extLst>
              <a:ext uri="{FF2B5EF4-FFF2-40B4-BE49-F238E27FC236}">
                <a16:creationId xmlns:a16="http://schemas.microsoft.com/office/drawing/2014/main" id="{B66C1145-BCFB-5F8A-CF95-E502EF359C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7219" y="1240158"/>
            <a:ext cx="2260345" cy="4887233"/>
          </a:xfrm>
          <a:prstGeom prst="rect">
            <a:avLst/>
          </a:prstGeom>
          <a:ln>
            <a:solidFill>
              <a:schemeClr val="tx2">
                <a:lumMod val="50000"/>
              </a:schemeClr>
            </a:solidFill>
          </a:ln>
        </p:spPr>
      </p:pic>
      <p:pic>
        <p:nvPicPr>
          <p:cNvPr id="2052" name="Picture 4" descr="Screenshot of the Voice Control screen with the Voice Control switch toggled off and highlighted.">
            <a:extLst>
              <a:ext uri="{FF2B5EF4-FFF2-40B4-BE49-F238E27FC236}">
                <a16:creationId xmlns:a16="http://schemas.microsoft.com/office/drawing/2014/main" id="{F18FCC1B-4450-0F0D-95DF-E27C5FE99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36383" y="1238609"/>
            <a:ext cx="2259750" cy="4890332"/>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3" name="Picture 4" descr="Screenshot of the Voice Control screen with the Voice Control switch toggled on and the Voice Control indicator icon in the top bar highlighted.">
            <a:extLst>
              <a:ext uri="{FF2B5EF4-FFF2-40B4-BE49-F238E27FC236}">
                <a16:creationId xmlns:a16="http://schemas.microsoft.com/office/drawing/2014/main" id="{DE009999-D9CC-394C-0B20-A36704008D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275894" y="1240007"/>
            <a:ext cx="2258458" cy="488753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250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BBD4B-D28A-29B5-738D-4D204F1987D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8BC68EA-83AF-501A-FA01-9BF7EF6B28BF}"/>
              </a:ext>
            </a:extLst>
          </p:cNvPr>
          <p:cNvSpPr txBox="1">
            <a:spLocks noGrp="1"/>
          </p:cNvSpPr>
          <p:nvPr>
            <p:ph type="title" idx="4294967295"/>
          </p:nvPr>
        </p:nvSpPr>
        <p:spPr>
          <a:xfrm>
            <a:off x="762000" y="110077"/>
            <a:ext cx="10668000" cy="71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1pPr>
            <a:lvl2pPr marR="0" lvl="1"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2pPr>
            <a:lvl3pPr marR="0" lvl="2"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3pPr>
            <a:lvl4pPr marR="0" lvl="3"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4pPr>
            <a:lvl5pPr marR="0" lvl="4"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5pPr>
            <a:lvl6pPr marR="0" lvl="5"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6pPr>
            <a:lvl7pPr marR="0" lvl="6"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7pPr>
            <a:lvl8pPr marR="0" lvl="7"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8pPr>
            <a:lvl9pPr marR="0" lvl="8"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9pPr>
          </a:lstStyle>
          <a:p>
            <a:pPr marL="0" marR="0" lvl="0" indent="0" algn="l" defTabSz="914400" rtl="0" eaLnBrk="1" fontAlgn="auto" latinLnBrk="0" hangingPunct="1">
              <a:lnSpc>
                <a:spcPct val="100000"/>
              </a:lnSpc>
              <a:spcBef>
                <a:spcPts val="0"/>
              </a:spcBef>
              <a:spcAft>
                <a:spcPts val="0"/>
              </a:spcAft>
              <a:buClr>
                <a:schemeClr val="dk2"/>
              </a:buClr>
              <a:buSzPts val="2600"/>
              <a:buFont typeface="Figtree"/>
              <a:buNone/>
              <a:tabLst/>
              <a:defRPr/>
            </a:pPr>
            <a:r>
              <a:rPr kumimoji="0" lang="en-US" sz="3467" b="1" i="0" u="none" strike="noStrike" kern="1200" cap="none" spc="0" normalizeH="0" baseline="0" noProof="0" dirty="0">
                <a:ln>
                  <a:noFill/>
                </a:ln>
                <a:solidFill>
                  <a:schemeClr val="dk2"/>
                </a:solidFill>
                <a:effectLst/>
                <a:uLnTx/>
                <a:uFillTx/>
                <a:latin typeface="Figtree"/>
                <a:ea typeface="Figtree"/>
                <a:cs typeface="Figtree"/>
                <a:sym typeface="Figtree"/>
              </a:rPr>
              <a:t>Citizens iOS app: Keyboard video</a:t>
            </a:r>
            <a:endParaRPr kumimoji="0" lang="en-US" sz="3467" b="1" i="0" u="none" strike="noStrike" kern="0" cap="none" spc="0" normalizeH="0" baseline="0" noProof="0" dirty="0">
              <a:ln>
                <a:noFill/>
              </a:ln>
              <a:solidFill>
                <a:schemeClr val="dk2"/>
              </a:solidFill>
              <a:effectLst/>
              <a:uLnTx/>
              <a:uFillTx/>
              <a:latin typeface="Figtree"/>
              <a:ea typeface="Figtree"/>
              <a:cs typeface="Figtree"/>
              <a:sym typeface="Figtree"/>
            </a:endParaRPr>
          </a:p>
        </p:txBody>
      </p:sp>
      <p:pic>
        <p:nvPicPr>
          <p:cNvPr id="6" name="Picture 5" descr="Video: Using a keyboard with the Citizens iOS app login screen">
            <a:hlinkClick r:id="rId3"/>
            <a:extLst>
              <a:ext uri="{FF2B5EF4-FFF2-40B4-BE49-F238E27FC236}">
                <a16:creationId xmlns:a16="http://schemas.microsoft.com/office/drawing/2014/main" id="{BD0FFBA7-A8CA-17F9-E0A0-1D3D93106250}"/>
              </a:ext>
            </a:extLst>
          </p:cNvPr>
          <p:cNvPicPr>
            <a:picLocks noChangeAspect="1"/>
          </p:cNvPicPr>
          <p:nvPr/>
        </p:nvPicPr>
        <p:blipFill>
          <a:blip r:embed="rId4"/>
          <a:stretch>
            <a:fillRect/>
          </a:stretch>
        </p:blipFill>
        <p:spPr>
          <a:xfrm>
            <a:off x="4728189" y="823677"/>
            <a:ext cx="2735621" cy="5930012"/>
          </a:xfrm>
          <a:prstGeom prst="rect">
            <a:avLst/>
          </a:prstGeom>
          <a:ln>
            <a:solidFill>
              <a:schemeClr val="tx2">
                <a:lumMod val="50000"/>
              </a:schemeClr>
            </a:solidFill>
          </a:ln>
        </p:spPr>
      </p:pic>
    </p:spTree>
    <p:extLst>
      <p:ext uri="{BB962C8B-B14F-4D97-AF65-F5344CB8AC3E}">
        <p14:creationId xmlns:p14="http://schemas.microsoft.com/office/powerpoint/2010/main" val="57532508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A1F38-1283-9567-B377-2FF792BBC7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E05E9B-5004-1297-0AD3-577F043F3E76}"/>
              </a:ext>
            </a:extLst>
          </p:cNvPr>
          <p:cNvSpPr>
            <a:spLocks noGrp="1"/>
          </p:cNvSpPr>
          <p:nvPr>
            <p:ph type="title"/>
          </p:nvPr>
        </p:nvSpPr>
        <p:spPr>
          <a:xfrm>
            <a:off x="762000" y="110077"/>
            <a:ext cx="10668000" cy="713600"/>
          </a:xfrm>
        </p:spPr>
        <p:txBody>
          <a:bodyPr/>
          <a:lstStyle/>
          <a:p>
            <a:r>
              <a:rPr lang="en-US"/>
              <a:t>iOS: Keyboard</a:t>
            </a:r>
          </a:p>
        </p:txBody>
      </p:sp>
      <p:sp>
        <p:nvSpPr>
          <p:cNvPr id="7" name="TextBox 6">
            <a:extLst>
              <a:ext uri="{FF2B5EF4-FFF2-40B4-BE49-F238E27FC236}">
                <a16:creationId xmlns:a16="http://schemas.microsoft.com/office/drawing/2014/main" id="{737B8EAE-2EB2-30A8-8750-7F521A07D2DC}"/>
              </a:ext>
            </a:extLst>
          </p:cNvPr>
          <p:cNvSpPr txBox="1"/>
          <p:nvPr/>
        </p:nvSpPr>
        <p:spPr>
          <a:xfrm>
            <a:off x="560438" y="735758"/>
            <a:ext cx="10973914" cy="369332"/>
          </a:xfrm>
          <a:prstGeom prst="rect">
            <a:avLst/>
          </a:prstGeom>
          <a:noFill/>
        </p:spPr>
        <p:txBody>
          <a:bodyPr wrap="square">
            <a:spAutoFit/>
          </a:bodyPr>
          <a:lstStyle/>
          <a:p>
            <a:pPr marL="194728" indent="0">
              <a:buNone/>
            </a:pPr>
            <a:r>
              <a:rPr lang="en-US" sz="1800">
                <a:latin typeface="Figtree"/>
              </a:rPr>
              <a:t>Settings app &gt; Accessibility &gt; Keyboards &amp; Typing &gt; Full Keyboard Access &gt; Full Keyboard Access switch</a:t>
            </a:r>
          </a:p>
        </p:txBody>
      </p:sp>
      <p:pic>
        <p:nvPicPr>
          <p:cNvPr id="5" name="Picture 4" descr="Screenshot of the Settings main menu screen with the Accessibility button highlighted">
            <a:extLst>
              <a:ext uri="{FF2B5EF4-FFF2-40B4-BE49-F238E27FC236}">
                <a16:creationId xmlns:a16="http://schemas.microsoft.com/office/drawing/2014/main" id="{B6C29FE9-DAFB-D50D-AE6D-3C277B1030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000" y="1255687"/>
            <a:ext cx="2256699" cy="4857332"/>
          </a:xfrm>
          <a:prstGeom prst="rect">
            <a:avLst/>
          </a:prstGeom>
          <a:ln w="3175">
            <a:noFill/>
          </a:ln>
        </p:spPr>
      </p:pic>
      <p:pic>
        <p:nvPicPr>
          <p:cNvPr id="9" name="Picture 8" descr="Screenshot of the Accessibility menu screen with the Keyboards &amp; Typing button highlighted.">
            <a:extLst>
              <a:ext uri="{FF2B5EF4-FFF2-40B4-BE49-F238E27FC236}">
                <a16:creationId xmlns:a16="http://schemas.microsoft.com/office/drawing/2014/main" id="{3C521AEA-78F4-D37A-F287-5956E224B5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8232" y="1240158"/>
            <a:ext cx="2258318" cy="4887233"/>
          </a:xfrm>
          <a:prstGeom prst="rect">
            <a:avLst/>
          </a:prstGeom>
          <a:ln>
            <a:solidFill>
              <a:schemeClr val="tx2">
                <a:lumMod val="50000"/>
              </a:schemeClr>
            </a:solidFill>
          </a:ln>
        </p:spPr>
      </p:pic>
      <p:pic>
        <p:nvPicPr>
          <p:cNvPr id="2052" name="Picture 4" descr="Screenshot of the Keyboards &amp; Typing screen with the Full Keyboard Access button highlighted. Full Keyboard Access is turned off.">
            <a:extLst>
              <a:ext uri="{FF2B5EF4-FFF2-40B4-BE49-F238E27FC236}">
                <a16:creationId xmlns:a16="http://schemas.microsoft.com/office/drawing/2014/main" id="{6A6DEBF0-2691-1270-FA4D-51302B33E6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36383" y="1238610"/>
            <a:ext cx="2259750" cy="4890330"/>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3" name="Picture 4" descr="Screenshot of the Full Keyboard Access screen with the Full Keyboard Access switch toggled on and highlighted.">
            <a:extLst>
              <a:ext uri="{FF2B5EF4-FFF2-40B4-BE49-F238E27FC236}">
                <a16:creationId xmlns:a16="http://schemas.microsoft.com/office/drawing/2014/main" id="{E37330C4-40D5-BE83-5D17-D8A02C49A3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275894" y="1240008"/>
            <a:ext cx="2258458" cy="4887534"/>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092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FE793-8B8F-1951-67E0-9B33307674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4ABD3-1EEB-B7CF-5C7C-66CAAD38C8CF}"/>
              </a:ext>
            </a:extLst>
          </p:cNvPr>
          <p:cNvSpPr>
            <a:spLocks noGrp="1"/>
          </p:cNvSpPr>
          <p:nvPr>
            <p:ph type="title"/>
          </p:nvPr>
        </p:nvSpPr>
        <p:spPr>
          <a:xfrm>
            <a:off x="762000" y="110077"/>
            <a:ext cx="10668000" cy="713600"/>
          </a:xfrm>
        </p:spPr>
        <p:txBody>
          <a:bodyPr/>
          <a:lstStyle/>
          <a:p>
            <a:r>
              <a:rPr lang="en-US"/>
              <a:t>Native mobile apps should respond to device orientation</a:t>
            </a:r>
          </a:p>
        </p:txBody>
      </p:sp>
      <p:pic>
        <p:nvPicPr>
          <p:cNvPr id="6" name="Picture 5" descr="Screenshot of an iPhone on its side demonstrating how the Citizens app does not respond to device orientation as the screen remains in portrait mode while the device is in landscape mode.">
            <a:extLst>
              <a:ext uri="{FF2B5EF4-FFF2-40B4-BE49-F238E27FC236}">
                <a16:creationId xmlns:a16="http://schemas.microsoft.com/office/drawing/2014/main" id="{E75D1EC4-33C7-0929-A775-789B2E613DEF}"/>
              </a:ext>
            </a:extLst>
          </p:cNvPr>
          <p:cNvPicPr>
            <a:picLocks noChangeAspect="1"/>
          </p:cNvPicPr>
          <p:nvPr/>
        </p:nvPicPr>
        <p:blipFill>
          <a:blip r:embed="rId3">
            <a:extLst>
              <a:ext uri="{28A0092B-C50C-407E-A947-70E740481C1C}">
                <a14:useLocalDpi xmlns:a14="http://schemas.microsoft.com/office/drawing/2010/main" val="0"/>
              </a:ext>
            </a:extLst>
          </a:blip>
          <a:srcRect l="11625" t="18870" r="13375" b="19562"/>
          <a:stretch>
            <a:fillRect/>
          </a:stretch>
        </p:blipFill>
        <p:spPr>
          <a:xfrm>
            <a:off x="877824" y="895598"/>
            <a:ext cx="5486400" cy="2533402"/>
          </a:xfrm>
          <a:prstGeom prst="rect">
            <a:avLst/>
          </a:prstGeom>
          <a:ln>
            <a:solidFill>
              <a:schemeClr val="tx2">
                <a:lumMod val="50000"/>
              </a:schemeClr>
            </a:solidFill>
          </a:ln>
        </p:spPr>
      </p:pic>
      <p:pic>
        <p:nvPicPr>
          <p:cNvPr id="10" name="Picture 9" descr="Screenshot of the USAA iOS app reflowing to display correctly in landscape orientation">
            <a:extLst>
              <a:ext uri="{FF2B5EF4-FFF2-40B4-BE49-F238E27FC236}">
                <a16:creationId xmlns:a16="http://schemas.microsoft.com/office/drawing/2014/main" id="{F0135064-3E04-EA8B-8DE0-D2B2E7DD9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824" y="3683775"/>
            <a:ext cx="5486400" cy="2533402"/>
          </a:xfrm>
          <a:prstGeom prst="rect">
            <a:avLst/>
          </a:prstGeom>
        </p:spPr>
      </p:pic>
      <p:pic>
        <p:nvPicPr>
          <p:cNvPr id="3" name="Picture 4" descr="Screenshot of the USAA iOS app displaying in portrait orientation">
            <a:extLst>
              <a:ext uri="{FF2B5EF4-FFF2-40B4-BE49-F238E27FC236}">
                <a16:creationId xmlns:a16="http://schemas.microsoft.com/office/drawing/2014/main" id="{E6E3FC1A-B6A0-9A34-D30D-CBA9E0CA2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042186" y="895597"/>
            <a:ext cx="2458430" cy="5324039"/>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345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5E65-0C0B-C3B7-D19A-C60CF74F7E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7958C6-992A-085B-F2F9-C35887E2722E}"/>
              </a:ext>
            </a:extLst>
          </p:cNvPr>
          <p:cNvSpPr>
            <a:spLocks noGrp="1"/>
          </p:cNvSpPr>
          <p:nvPr>
            <p:ph type="title"/>
          </p:nvPr>
        </p:nvSpPr>
        <p:spPr/>
        <p:txBody>
          <a:bodyPr/>
          <a:lstStyle/>
          <a:p>
            <a:r>
              <a:rPr lang="en-US" sz="7200"/>
              <a:t>Mobile Q</a:t>
            </a:r>
            <a:r>
              <a:rPr lang="en-US" sz="7200" noProof="0"/>
              <a:t>&amp;A</a:t>
            </a:r>
          </a:p>
        </p:txBody>
      </p:sp>
    </p:spTree>
    <p:extLst>
      <p:ext uri="{BB962C8B-B14F-4D97-AF65-F5344CB8AC3E}">
        <p14:creationId xmlns:p14="http://schemas.microsoft.com/office/powerpoint/2010/main" val="104182622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BFB07-D8E1-543A-BCBC-F2C8451BA7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0C53A-443E-A7C9-25E7-5F239623E132}"/>
              </a:ext>
            </a:extLst>
          </p:cNvPr>
          <p:cNvSpPr>
            <a:spLocks noGrp="1"/>
          </p:cNvSpPr>
          <p:nvPr>
            <p:ph type="title"/>
          </p:nvPr>
        </p:nvSpPr>
        <p:spPr>
          <a:xfrm>
            <a:off x="762000" y="110077"/>
            <a:ext cx="10668000" cy="713600"/>
          </a:xfrm>
        </p:spPr>
        <p:txBody>
          <a:bodyPr/>
          <a:lstStyle/>
          <a:p>
            <a:r>
              <a:rPr lang="en-US"/>
              <a:t>Citizens Android app: Dark mode</a:t>
            </a:r>
          </a:p>
        </p:txBody>
      </p:sp>
      <p:grpSp>
        <p:nvGrpSpPr>
          <p:cNvPr id="13" name="Group 12" descr="Screenshot of the Citizens Android app login screen in light mode with a white background behind the form.">
            <a:extLst>
              <a:ext uri="{FF2B5EF4-FFF2-40B4-BE49-F238E27FC236}">
                <a16:creationId xmlns:a16="http://schemas.microsoft.com/office/drawing/2014/main" id="{A3E54FBC-3299-028E-8DC2-74BE1DC3E039}"/>
              </a:ext>
            </a:extLst>
          </p:cNvPr>
          <p:cNvGrpSpPr/>
          <p:nvPr/>
        </p:nvGrpSpPr>
        <p:grpSpPr>
          <a:xfrm>
            <a:off x="889081" y="823677"/>
            <a:ext cx="2444054" cy="5559292"/>
            <a:chOff x="889081" y="823677"/>
            <a:chExt cx="2444054" cy="5559292"/>
          </a:xfrm>
        </p:grpSpPr>
        <p:pic>
          <p:nvPicPr>
            <p:cNvPr id="3074" name="Picture 2" descr="Screenshot of the Citizens Android app login screen in light mode with a white background behind the form.">
              <a:extLst>
                <a:ext uri="{FF2B5EF4-FFF2-40B4-BE49-F238E27FC236}">
                  <a16:creationId xmlns:a16="http://schemas.microsoft.com/office/drawing/2014/main" id="{065CDE32-636E-1BC6-F4ED-1B9A293DF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22838" y="823677"/>
              <a:ext cx="2377280" cy="5282845"/>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CD05B7F-3B12-7AA6-208D-64309CEF9BF5}"/>
                </a:ext>
              </a:extLst>
            </p:cNvPr>
            <p:cNvSpPr txBox="1"/>
            <p:nvPr/>
          </p:nvSpPr>
          <p:spPr>
            <a:xfrm>
              <a:off x="889081" y="6105970"/>
              <a:ext cx="2444054" cy="276999"/>
            </a:xfrm>
            <a:prstGeom prst="rect">
              <a:avLst/>
            </a:prstGeom>
            <a:noFill/>
          </p:spPr>
          <p:txBody>
            <a:bodyPr wrap="square" rtlCol="0">
              <a:spAutoFit/>
            </a:bodyPr>
            <a:lstStyle/>
            <a:p>
              <a:pPr algn="ctr"/>
              <a:r>
                <a:rPr lang="en-US" sz="1200" b="1">
                  <a:latin typeface="Figtree"/>
                </a:rPr>
                <a:t>Light</a:t>
              </a:r>
              <a:r>
                <a:rPr lang="en-US" sz="1200">
                  <a:latin typeface="Figtree"/>
                </a:rPr>
                <a:t> mode</a:t>
              </a:r>
              <a:endParaRPr lang="en-US" sz="1200" b="1">
                <a:latin typeface="Figtree"/>
              </a:endParaRPr>
            </a:p>
          </p:txBody>
        </p:sp>
      </p:grpSp>
      <p:grpSp>
        <p:nvGrpSpPr>
          <p:cNvPr id="15" name="Group 14" descr="Screenshot of the Citizens Android app login screen in dark mode with a black background behind the form.">
            <a:extLst>
              <a:ext uri="{FF2B5EF4-FFF2-40B4-BE49-F238E27FC236}">
                <a16:creationId xmlns:a16="http://schemas.microsoft.com/office/drawing/2014/main" id="{4F206948-45CE-8233-BD26-64573ECDC51E}"/>
              </a:ext>
            </a:extLst>
          </p:cNvPr>
          <p:cNvGrpSpPr/>
          <p:nvPr/>
        </p:nvGrpSpPr>
        <p:grpSpPr>
          <a:xfrm>
            <a:off x="3760099" y="823677"/>
            <a:ext cx="2444054" cy="5559292"/>
            <a:chOff x="3760099" y="823677"/>
            <a:chExt cx="2444054" cy="5559292"/>
          </a:xfrm>
        </p:grpSpPr>
        <p:pic>
          <p:nvPicPr>
            <p:cNvPr id="3076" name="Picture 4">
              <a:extLst>
                <a:ext uri="{FF2B5EF4-FFF2-40B4-BE49-F238E27FC236}">
                  <a16:creationId xmlns:a16="http://schemas.microsoft.com/office/drawing/2014/main" id="{6A26CF32-62B5-26E0-322C-F483913155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795078" y="823677"/>
              <a:ext cx="2377280" cy="52828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4199F56-31E7-4189-29D0-625334CC4C9E}"/>
                </a:ext>
              </a:extLst>
            </p:cNvPr>
            <p:cNvSpPr txBox="1"/>
            <p:nvPr/>
          </p:nvSpPr>
          <p:spPr>
            <a:xfrm>
              <a:off x="3760099" y="6105970"/>
              <a:ext cx="2444054" cy="276999"/>
            </a:xfrm>
            <a:prstGeom prst="rect">
              <a:avLst/>
            </a:prstGeom>
            <a:noFill/>
          </p:spPr>
          <p:txBody>
            <a:bodyPr wrap="square" rtlCol="0">
              <a:spAutoFit/>
            </a:bodyPr>
            <a:lstStyle/>
            <a:p>
              <a:pPr algn="ctr"/>
              <a:r>
                <a:rPr lang="en-US" sz="1200" b="1">
                  <a:latin typeface="Figtree"/>
                </a:rPr>
                <a:t>Dark</a:t>
              </a:r>
              <a:r>
                <a:rPr lang="en-US" sz="1200">
                  <a:latin typeface="Figtree"/>
                </a:rPr>
                <a:t> mode</a:t>
              </a:r>
              <a:endParaRPr lang="en-US" sz="1200" b="1">
                <a:latin typeface="Figtree"/>
              </a:endParaRPr>
            </a:p>
          </p:txBody>
        </p:sp>
      </p:grpSp>
      <p:grpSp>
        <p:nvGrpSpPr>
          <p:cNvPr id="3" name="Group 2" descr="Screenshot of the Android Control Panel with two controls highlights, one for adding to the Control Panel and one for toggling dark mode. There is also an arrow in the upper right of the screen pointing down to indicate that you open the Control Panel by dragging down from the top right of the screen.">
            <a:extLst>
              <a:ext uri="{FF2B5EF4-FFF2-40B4-BE49-F238E27FC236}">
                <a16:creationId xmlns:a16="http://schemas.microsoft.com/office/drawing/2014/main" id="{E956BB0A-F398-9907-BB6E-003D20942CF7}"/>
              </a:ext>
            </a:extLst>
          </p:cNvPr>
          <p:cNvGrpSpPr/>
          <p:nvPr/>
        </p:nvGrpSpPr>
        <p:grpSpPr>
          <a:xfrm>
            <a:off x="6631117" y="823677"/>
            <a:ext cx="2444054" cy="5559292"/>
            <a:chOff x="3760099" y="823677"/>
            <a:chExt cx="2444054" cy="5559292"/>
          </a:xfrm>
        </p:grpSpPr>
        <p:pic>
          <p:nvPicPr>
            <p:cNvPr id="4" name="Picture 4">
              <a:extLst>
                <a:ext uri="{FF2B5EF4-FFF2-40B4-BE49-F238E27FC236}">
                  <a16:creationId xmlns:a16="http://schemas.microsoft.com/office/drawing/2014/main" id="{0F1717D0-5805-755F-3049-B973917C34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795078" y="823677"/>
              <a:ext cx="2377279" cy="52828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F28658-C690-460F-FBBE-0091A1B952AB}"/>
                </a:ext>
              </a:extLst>
            </p:cNvPr>
            <p:cNvSpPr txBox="1"/>
            <p:nvPr/>
          </p:nvSpPr>
          <p:spPr>
            <a:xfrm>
              <a:off x="3760099" y="6105970"/>
              <a:ext cx="2444054" cy="276999"/>
            </a:xfrm>
            <a:prstGeom prst="rect">
              <a:avLst/>
            </a:prstGeom>
            <a:noFill/>
          </p:spPr>
          <p:txBody>
            <a:bodyPr wrap="square" rtlCol="0">
              <a:spAutoFit/>
            </a:bodyPr>
            <a:lstStyle/>
            <a:p>
              <a:pPr algn="ctr"/>
              <a:r>
                <a:rPr lang="en-US" sz="1200">
                  <a:latin typeface="Figtree"/>
                </a:rPr>
                <a:t>Notification panel</a:t>
              </a:r>
            </a:p>
          </p:txBody>
        </p:sp>
      </p:grpSp>
    </p:spTree>
    <p:extLst>
      <p:ext uri="{BB962C8B-B14F-4D97-AF65-F5344CB8AC3E}">
        <p14:creationId xmlns:p14="http://schemas.microsoft.com/office/powerpoint/2010/main" val="3436098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568AB-E8FE-9883-9C6C-2E9BFB2038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0D5941-8236-D00B-B637-7FB70B3B0468}"/>
              </a:ext>
            </a:extLst>
          </p:cNvPr>
          <p:cNvSpPr>
            <a:spLocks noGrp="1"/>
          </p:cNvSpPr>
          <p:nvPr>
            <p:ph type="title"/>
          </p:nvPr>
        </p:nvSpPr>
        <p:spPr>
          <a:xfrm>
            <a:off x="762000" y="110077"/>
            <a:ext cx="10668000" cy="713600"/>
          </a:xfrm>
        </p:spPr>
        <p:txBody>
          <a:bodyPr/>
          <a:lstStyle/>
          <a:p>
            <a:r>
              <a:rPr lang="en-US"/>
              <a:t>Android: Dark mode</a:t>
            </a:r>
          </a:p>
        </p:txBody>
      </p:sp>
      <p:sp>
        <p:nvSpPr>
          <p:cNvPr id="7" name="TextBox 6">
            <a:extLst>
              <a:ext uri="{FF2B5EF4-FFF2-40B4-BE49-F238E27FC236}">
                <a16:creationId xmlns:a16="http://schemas.microsoft.com/office/drawing/2014/main" id="{6C8D7BAA-EFA3-4D75-B0C8-18F4C27F25AF}"/>
              </a:ext>
            </a:extLst>
          </p:cNvPr>
          <p:cNvSpPr txBox="1"/>
          <p:nvPr/>
        </p:nvSpPr>
        <p:spPr>
          <a:xfrm>
            <a:off x="560439" y="735758"/>
            <a:ext cx="7079226" cy="369332"/>
          </a:xfrm>
          <a:prstGeom prst="rect">
            <a:avLst/>
          </a:prstGeom>
          <a:noFill/>
        </p:spPr>
        <p:txBody>
          <a:bodyPr wrap="square">
            <a:spAutoFit/>
          </a:bodyPr>
          <a:lstStyle/>
          <a:p>
            <a:pPr marL="194728" indent="0">
              <a:buNone/>
            </a:pPr>
            <a:r>
              <a:rPr lang="en-US" sz="1800">
                <a:latin typeface="Figtree"/>
              </a:rPr>
              <a:t>Settings app &gt; Display &amp; touch &gt; Dark theme switch</a:t>
            </a:r>
          </a:p>
        </p:txBody>
      </p:sp>
      <p:pic>
        <p:nvPicPr>
          <p:cNvPr id="5" name="Picture 4" descr="Screenshot of the Android Settings app main menu with the Display &amp; touch button highlighted">
            <a:extLst>
              <a:ext uri="{FF2B5EF4-FFF2-40B4-BE49-F238E27FC236}">
                <a16:creationId xmlns:a16="http://schemas.microsoft.com/office/drawing/2014/main" id="{28D9B8D6-EB81-EDFB-3797-A6EE4E52D0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880" y="1238865"/>
            <a:ext cx="2200939" cy="4890977"/>
          </a:xfrm>
          <a:prstGeom prst="rect">
            <a:avLst/>
          </a:prstGeom>
          <a:ln>
            <a:solidFill>
              <a:schemeClr val="tx2">
                <a:lumMod val="50000"/>
              </a:schemeClr>
            </a:solidFill>
          </a:ln>
        </p:spPr>
      </p:pic>
      <p:pic>
        <p:nvPicPr>
          <p:cNvPr id="9" name="Picture 8" descr="Screenshot of the Android Display &amp; touch screen with the Dark theme toggle highlighted">
            <a:extLst>
              <a:ext uri="{FF2B5EF4-FFF2-40B4-BE49-F238E27FC236}">
                <a16:creationId xmlns:a16="http://schemas.microsoft.com/office/drawing/2014/main" id="{EE55FB6F-1C7C-3730-9344-03ADCF9515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56879" y="1238865"/>
            <a:ext cx="2200939" cy="4890977"/>
          </a:xfrm>
          <a:prstGeom prst="rect">
            <a:avLst/>
          </a:prstGeom>
          <a:ln>
            <a:solidFill>
              <a:schemeClr val="tx2">
                <a:lumMod val="50000"/>
              </a:schemeClr>
            </a:solidFill>
          </a:ln>
        </p:spPr>
      </p:pic>
      <p:pic>
        <p:nvPicPr>
          <p:cNvPr id="2052" name="Picture 4" descr="Screenshot of the Android Display &amp; touch screen with the Dark theme toggle switch. The background is now black and text is white.">
            <a:extLst>
              <a:ext uri="{FF2B5EF4-FFF2-40B4-BE49-F238E27FC236}">
                <a16:creationId xmlns:a16="http://schemas.microsoft.com/office/drawing/2014/main" id="{C1329C3E-E4BF-E640-2FF7-E05EE706B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125444" y="1238865"/>
            <a:ext cx="2201458" cy="4892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583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E1E18-5DFD-15A2-1376-1EDF08655C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F8BF33-4F9A-8A26-5107-2E98DE1547CA}"/>
              </a:ext>
            </a:extLst>
          </p:cNvPr>
          <p:cNvSpPr>
            <a:spLocks noGrp="1"/>
          </p:cNvSpPr>
          <p:nvPr>
            <p:ph type="title"/>
          </p:nvPr>
        </p:nvSpPr>
        <p:spPr>
          <a:xfrm>
            <a:off x="761999" y="2087105"/>
            <a:ext cx="10675050" cy="1190840"/>
          </a:xfrm>
        </p:spPr>
        <p:txBody>
          <a:bodyPr/>
          <a:lstStyle/>
          <a:p>
            <a:pPr marL="537628" indent="-342900"/>
            <a:r>
              <a:rPr lang="en-US" sz="7200" noProof="0" dirty="0"/>
              <a:t>WHAT is Accessibility?</a:t>
            </a:r>
          </a:p>
        </p:txBody>
      </p:sp>
    </p:spTree>
    <p:extLst>
      <p:ext uri="{BB962C8B-B14F-4D97-AF65-F5344CB8AC3E}">
        <p14:creationId xmlns:p14="http://schemas.microsoft.com/office/powerpoint/2010/main" val="103445029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7ADE7-8456-F214-A072-61093AA000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18F89-0CD9-AE71-18F1-4A17E855CF5B}"/>
              </a:ext>
            </a:extLst>
          </p:cNvPr>
          <p:cNvSpPr>
            <a:spLocks noGrp="1"/>
          </p:cNvSpPr>
          <p:nvPr>
            <p:ph type="title"/>
          </p:nvPr>
        </p:nvSpPr>
        <p:spPr>
          <a:xfrm>
            <a:off x="762000" y="110077"/>
            <a:ext cx="10668000" cy="713600"/>
          </a:xfrm>
        </p:spPr>
        <p:txBody>
          <a:bodyPr/>
          <a:lstStyle/>
          <a:p>
            <a:r>
              <a:rPr lang="en-US"/>
              <a:t>Citizens Android app: Text scaling</a:t>
            </a:r>
          </a:p>
        </p:txBody>
      </p:sp>
      <p:grpSp>
        <p:nvGrpSpPr>
          <p:cNvPr id="9" name="Group 8" descr="Screenshot of the Citizens Android app login screen at the smallest OS font size setting">
            <a:extLst>
              <a:ext uri="{FF2B5EF4-FFF2-40B4-BE49-F238E27FC236}">
                <a16:creationId xmlns:a16="http://schemas.microsoft.com/office/drawing/2014/main" id="{58917D45-0ED4-AF0F-9DAC-D5E759461483}"/>
              </a:ext>
            </a:extLst>
          </p:cNvPr>
          <p:cNvGrpSpPr/>
          <p:nvPr/>
        </p:nvGrpSpPr>
        <p:grpSpPr>
          <a:xfrm>
            <a:off x="889081" y="823677"/>
            <a:ext cx="2444054" cy="5559292"/>
            <a:chOff x="889081" y="823677"/>
            <a:chExt cx="2444054" cy="5559292"/>
          </a:xfrm>
        </p:grpSpPr>
        <p:pic>
          <p:nvPicPr>
            <p:cNvPr id="3074" name="Picture 2">
              <a:extLst>
                <a:ext uri="{FF2B5EF4-FFF2-40B4-BE49-F238E27FC236}">
                  <a16:creationId xmlns:a16="http://schemas.microsoft.com/office/drawing/2014/main" id="{50581244-A07D-59D7-96DB-904C32D5A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22837" y="823677"/>
              <a:ext cx="2377280" cy="5282845"/>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14250E-4B72-8966-3745-BFA24C22BF22}"/>
                </a:ext>
              </a:extLst>
            </p:cNvPr>
            <p:cNvSpPr txBox="1"/>
            <p:nvPr/>
          </p:nvSpPr>
          <p:spPr>
            <a:xfrm>
              <a:off x="889081" y="6105970"/>
              <a:ext cx="2444054" cy="276999"/>
            </a:xfrm>
            <a:prstGeom prst="rect">
              <a:avLst/>
            </a:prstGeom>
            <a:noFill/>
          </p:spPr>
          <p:txBody>
            <a:bodyPr wrap="square" rtlCol="0">
              <a:spAutoFit/>
            </a:bodyPr>
            <a:lstStyle/>
            <a:p>
              <a:pPr algn="ctr"/>
              <a:r>
                <a:rPr lang="en-US" sz="1200">
                  <a:latin typeface="Figtree"/>
                </a:rPr>
                <a:t>Text Size: </a:t>
              </a:r>
              <a:r>
                <a:rPr lang="en-US" sz="1200" b="1">
                  <a:latin typeface="Figtree"/>
                </a:rPr>
                <a:t>Smallest</a:t>
              </a:r>
            </a:p>
          </p:txBody>
        </p:sp>
      </p:grpSp>
      <p:grpSp>
        <p:nvGrpSpPr>
          <p:cNvPr id="10" name="Group 9" descr="Screenshot of the Citizens Android app login screen at the default OS font size setting">
            <a:extLst>
              <a:ext uri="{FF2B5EF4-FFF2-40B4-BE49-F238E27FC236}">
                <a16:creationId xmlns:a16="http://schemas.microsoft.com/office/drawing/2014/main" id="{FAF60DE8-A6FE-D60F-B736-A4D3D6446B54}"/>
              </a:ext>
            </a:extLst>
          </p:cNvPr>
          <p:cNvGrpSpPr/>
          <p:nvPr/>
        </p:nvGrpSpPr>
        <p:grpSpPr>
          <a:xfrm>
            <a:off x="3648761" y="823677"/>
            <a:ext cx="2444054" cy="5559292"/>
            <a:chOff x="3648761" y="823677"/>
            <a:chExt cx="2444054" cy="5559292"/>
          </a:xfrm>
        </p:grpSpPr>
        <p:pic>
          <p:nvPicPr>
            <p:cNvPr id="3076" name="Picture 4">
              <a:extLst>
                <a:ext uri="{FF2B5EF4-FFF2-40B4-BE49-F238E27FC236}">
                  <a16:creationId xmlns:a16="http://schemas.microsoft.com/office/drawing/2014/main" id="{F442C945-318B-C0A0-64D4-0F3FAF10B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687049" y="823677"/>
              <a:ext cx="2377031" cy="5282293"/>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AF77D4-B5A1-B4BE-43CE-8BA9E5DD6452}"/>
                </a:ext>
              </a:extLst>
            </p:cNvPr>
            <p:cNvSpPr txBox="1"/>
            <p:nvPr/>
          </p:nvSpPr>
          <p:spPr>
            <a:xfrm>
              <a:off x="3648761" y="6105970"/>
              <a:ext cx="2444054" cy="276999"/>
            </a:xfrm>
            <a:prstGeom prst="rect">
              <a:avLst/>
            </a:prstGeom>
            <a:noFill/>
          </p:spPr>
          <p:txBody>
            <a:bodyPr wrap="square" rtlCol="0">
              <a:spAutoFit/>
            </a:bodyPr>
            <a:lstStyle/>
            <a:p>
              <a:pPr algn="ctr"/>
              <a:r>
                <a:rPr lang="en-US" sz="1200">
                  <a:latin typeface="Figtree"/>
                </a:rPr>
                <a:t>Text Size: </a:t>
              </a:r>
              <a:r>
                <a:rPr lang="en-US" sz="1200" b="1">
                  <a:latin typeface="Figtree"/>
                </a:rPr>
                <a:t>Default</a:t>
              </a:r>
            </a:p>
          </p:txBody>
        </p:sp>
      </p:grpSp>
      <p:grpSp>
        <p:nvGrpSpPr>
          <p:cNvPr id="11" name="Group 10" descr="Screenshot of the Citizens Android app login screen at the largest OS font size setting">
            <a:extLst>
              <a:ext uri="{FF2B5EF4-FFF2-40B4-BE49-F238E27FC236}">
                <a16:creationId xmlns:a16="http://schemas.microsoft.com/office/drawing/2014/main" id="{736569C1-F1A5-F964-B24C-8570ADE6B99D}"/>
              </a:ext>
            </a:extLst>
          </p:cNvPr>
          <p:cNvGrpSpPr/>
          <p:nvPr/>
        </p:nvGrpSpPr>
        <p:grpSpPr>
          <a:xfrm>
            <a:off x="6414811" y="820232"/>
            <a:ext cx="2444054" cy="5562737"/>
            <a:chOff x="6414811" y="820232"/>
            <a:chExt cx="2444054" cy="5562737"/>
          </a:xfrm>
        </p:grpSpPr>
        <p:pic>
          <p:nvPicPr>
            <p:cNvPr id="8" name="Picture 7">
              <a:extLst>
                <a:ext uri="{FF2B5EF4-FFF2-40B4-BE49-F238E27FC236}">
                  <a16:creationId xmlns:a16="http://schemas.microsoft.com/office/drawing/2014/main" id="{F1D4A251-0C5B-7844-9507-03FF23EEC6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49956" y="820232"/>
              <a:ext cx="2380132" cy="5289184"/>
            </a:xfrm>
            <a:prstGeom prst="rect">
              <a:avLst/>
            </a:prstGeom>
            <a:ln>
              <a:solidFill>
                <a:schemeClr val="tx2">
                  <a:lumMod val="50000"/>
                </a:schemeClr>
              </a:solidFill>
            </a:ln>
          </p:spPr>
        </p:pic>
        <p:sp>
          <p:nvSpPr>
            <p:cNvPr id="7" name="TextBox 6">
              <a:extLst>
                <a:ext uri="{FF2B5EF4-FFF2-40B4-BE49-F238E27FC236}">
                  <a16:creationId xmlns:a16="http://schemas.microsoft.com/office/drawing/2014/main" id="{4A9C6BC5-BA2B-91D5-8CB3-0E7C435B7358}"/>
                </a:ext>
              </a:extLst>
            </p:cNvPr>
            <p:cNvSpPr txBox="1"/>
            <p:nvPr/>
          </p:nvSpPr>
          <p:spPr>
            <a:xfrm>
              <a:off x="6414811" y="6105970"/>
              <a:ext cx="2444054" cy="276999"/>
            </a:xfrm>
            <a:prstGeom prst="rect">
              <a:avLst/>
            </a:prstGeom>
            <a:noFill/>
          </p:spPr>
          <p:txBody>
            <a:bodyPr wrap="square" rtlCol="0">
              <a:spAutoFit/>
            </a:bodyPr>
            <a:lstStyle/>
            <a:p>
              <a:pPr algn="ctr"/>
              <a:r>
                <a:rPr lang="en-US" sz="1200">
                  <a:latin typeface="Figtree"/>
                </a:rPr>
                <a:t>Text Size: </a:t>
              </a:r>
              <a:r>
                <a:rPr lang="en-US" sz="1200" b="1">
                  <a:latin typeface="Figtree"/>
                </a:rPr>
                <a:t>Largest</a:t>
              </a:r>
            </a:p>
          </p:txBody>
        </p:sp>
      </p:grpSp>
      <p:grpSp>
        <p:nvGrpSpPr>
          <p:cNvPr id="13" name="Group 12" descr="Screenshot of the Android Notifications Panel with the Font Size button and edit screen button highlighted. A red arrow in the upper right of the screen points down to indicate you need to pull down to access this menu.">
            <a:extLst>
              <a:ext uri="{FF2B5EF4-FFF2-40B4-BE49-F238E27FC236}">
                <a16:creationId xmlns:a16="http://schemas.microsoft.com/office/drawing/2014/main" id="{9C1F10DA-2877-AC7E-0758-D7E3C579A235}"/>
              </a:ext>
            </a:extLst>
          </p:cNvPr>
          <p:cNvGrpSpPr/>
          <p:nvPr/>
        </p:nvGrpSpPr>
        <p:grpSpPr>
          <a:xfrm>
            <a:off x="9184044" y="820232"/>
            <a:ext cx="2444054" cy="5562737"/>
            <a:chOff x="9184044" y="820232"/>
            <a:chExt cx="2444054" cy="5562737"/>
          </a:xfrm>
        </p:grpSpPr>
        <p:pic>
          <p:nvPicPr>
            <p:cNvPr id="4" name="Picture 3">
              <a:extLst>
                <a:ext uri="{FF2B5EF4-FFF2-40B4-BE49-F238E27FC236}">
                  <a16:creationId xmlns:a16="http://schemas.microsoft.com/office/drawing/2014/main" id="{C272219E-E49C-0731-51FD-ACBE8E3C93D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12960" y="820232"/>
              <a:ext cx="2378582" cy="5285737"/>
            </a:xfrm>
            <a:prstGeom prst="rect">
              <a:avLst/>
            </a:prstGeom>
          </p:spPr>
        </p:pic>
        <p:sp>
          <p:nvSpPr>
            <p:cNvPr id="12" name="TextBox 11">
              <a:extLst>
                <a:ext uri="{FF2B5EF4-FFF2-40B4-BE49-F238E27FC236}">
                  <a16:creationId xmlns:a16="http://schemas.microsoft.com/office/drawing/2014/main" id="{F1C7856B-7CB5-74F2-A523-6514CAB5D67C}"/>
                </a:ext>
              </a:extLst>
            </p:cNvPr>
            <p:cNvSpPr txBox="1"/>
            <p:nvPr/>
          </p:nvSpPr>
          <p:spPr>
            <a:xfrm>
              <a:off x="9184044" y="6105970"/>
              <a:ext cx="2444054" cy="276999"/>
            </a:xfrm>
            <a:prstGeom prst="rect">
              <a:avLst/>
            </a:prstGeom>
            <a:noFill/>
          </p:spPr>
          <p:txBody>
            <a:bodyPr wrap="square" rtlCol="0">
              <a:spAutoFit/>
            </a:bodyPr>
            <a:lstStyle/>
            <a:p>
              <a:pPr algn="ctr"/>
              <a:r>
                <a:rPr lang="en-US" sz="1200">
                  <a:latin typeface="Figtree"/>
                </a:rPr>
                <a:t>Notifications Panel</a:t>
              </a:r>
            </a:p>
          </p:txBody>
        </p:sp>
      </p:grpSp>
    </p:spTree>
    <p:extLst>
      <p:ext uri="{BB962C8B-B14F-4D97-AF65-F5344CB8AC3E}">
        <p14:creationId xmlns:p14="http://schemas.microsoft.com/office/powerpoint/2010/main" val="626204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A041C-1358-64A8-97D6-676DD6708F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3A029-2B1D-9F57-76BD-56C9DAFDA151}"/>
              </a:ext>
            </a:extLst>
          </p:cNvPr>
          <p:cNvSpPr>
            <a:spLocks noGrp="1"/>
          </p:cNvSpPr>
          <p:nvPr>
            <p:ph type="title"/>
          </p:nvPr>
        </p:nvSpPr>
        <p:spPr>
          <a:xfrm>
            <a:off x="762000" y="110077"/>
            <a:ext cx="10668000" cy="713600"/>
          </a:xfrm>
        </p:spPr>
        <p:txBody>
          <a:bodyPr/>
          <a:lstStyle/>
          <a:p>
            <a:r>
              <a:rPr lang="en-US"/>
              <a:t>Android: Text scaling</a:t>
            </a:r>
          </a:p>
        </p:txBody>
      </p:sp>
      <p:sp>
        <p:nvSpPr>
          <p:cNvPr id="7" name="TextBox 6">
            <a:extLst>
              <a:ext uri="{FF2B5EF4-FFF2-40B4-BE49-F238E27FC236}">
                <a16:creationId xmlns:a16="http://schemas.microsoft.com/office/drawing/2014/main" id="{F35CB6BC-13AB-A180-A654-CFE611426294}"/>
              </a:ext>
            </a:extLst>
          </p:cNvPr>
          <p:cNvSpPr txBox="1"/>
          <p:nvPr/>
        </p:nvSpPr>
        <p:spPr>
          <a:xfrm>
            <a:off x="560438" y="735758"/>
            <a:ext cx="10974710" cy="369332"/>
          </a:xfrm>
          <a:prstGeom prst="rect">
            <a:avLst/>
          </a:prstGeom>
          <a:noFill/>
        </p:spPr>
        <p:txBody>
          <a:bodyPr wrap="square">
            <a:spAutoFit/>
          </a:bodyPr>
          <a:lstStyle/>
          <a:p>
            <a:pPr marL="194728" indent="0">
              <a:buNone/>
            </a:pPr>
            <a:r>
              <a:rPr lang="en-US" sz="1800">
                <a:latin typeface="Figtree"/>
              </a:rPr>
              <a:t>Settings app &gt; Display &amp; touch &gt; Display size &amp; text &gt; Adjust Font size slider</a:t>
            </a:r>
          </a:p>
        </p:txBody>
      </p:sp>
      <p:pic>
        <p:nvPicPr>
          <p:cNvPr id="5" name="Picture 4" descr="Screenshot of the Android Settings app main menu with the Display &amp; touch button highlighted">
            <a:extLst>
              <a:ext uri="{FF2B5EF4-FFF2-40B4-BE49-F238E27FC236}">
                <a16:creationId xmlns:a16="http://schemas.microsoft.com/office/drawing/2014/main" id="{A3D0E3DB-209C-BDEC-5621-729BF99661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4273" y="1238865"/>
            <a:ext cx="2212152" cy="4890977"/>
          </a:xfrm>
          <a:prstGeom prst="rect">
            <a:avLst/>
          </a:prstGeom>
          <a:ln>
            <a:noFill/>
          </a:ln>
        </p:spPr>
      </p:pic>
      <p:pic>
        <p:nvPicPr>
          <p:cNvPr id="9" name="Picture 8" descr="Screenshot of the Display &amp; touch screen with the Display size &amp; text button highlighted.">
            <a:extLst>
              <a:ext uri="{FF2B5EF4-FFF2-40B4-BE49-F238E27FC236}">
                <a16:creationId xmlns:a16="http://schemas.microsoft.com/office/drawing/2014/main" id="{C52D159D-3AE7-43C4-66B7-F84BF00893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26922" y="1238287"/>
            <a:ext cx="2200939" cy="4890976"/>
          </a:xfrm>
          <a:prstGeom prst="rect">
            <a:avLst/>
          </a:prstGeom>
          <a:ln>
            <a:solidFill>
              <a:schemeClr val="tx2">
                <a:lumMod val="50000"/>
              </a:schemeClr>
            </a:solidFill>
          </a:ln>
        </p:spPr>
      </p:pic>
      <p:pic>
        <p:nvPicPr>
          <p:cNvPr id="2052" name="Picture 4" descr="Screenshot of the Display size &amp; text screen with the Font size slider set to text size 100%.">
            <a:extLst>
              <a:ext uri="{FF2B5EF4-FFF2-40B4-BE49-F238E27FC236}">
                <a16:creationId xmlns:a16="http://schemas.microsoft.com/office/drawing/2014/main" id="{ED6F3A16-A5D8-150E-0E9A-A3D6CABB1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65788" y="1238287"/>
            <a:ext cx="2200939" cy="489097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3" name="Picture 4" descr="Screenshot of the Display size &amp; text screen with the Font size slider set to the largest size.">
            <a:extLst>
              <a:ext uri="{FF2B5EF4-FFF2-40B4-BE49-F238E27FC236}">
                <a16:creationId xmlns:a16="http://schemas.microsoft.com/office/drawing/2014/main" id="{2E3313B3-B53D-E0A3-5A01-6FB035BA6D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304654" y="1238287"/>
            <a:ext cx="2200939" cy="489097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451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9F1C3-CD66-29EB-DFA2-1288C75073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BE3896-64E6-FDE2-2FBA-25AC55B8B325}"/>
              </a:ext>
            </a:extLst>
          </p:cNvPr>
          <p:cNvSpPr>
            <a:spLocks noGrp="1"/>
          </p:cNvSpPr>
          <p:nvPr>
            <p:ph type="title"/>
          </p:nvPr>
        </p:nvSpPr>
        <p:spPr>
          <a:xfrm>
            <a:off x="762000" y="110077"/>
            <a:ext cx="10668000" cy="713600"/>
          </a:xfrm>
        </p:spPr>
        <p:txBody>
          <a:bodyPr/>
          <a:lstStyle/>
          <a:p>
            <a:r>
              <a:rPr lang="en-US"/>
              <a:t>Citizens Android app: Display zoom</a:t>
            </a:r>
          </a:p>
        </p:txBody>
      </p:sp>
      <p:grpSp>
        <p:nvGrpSpPr>
          <p:cNvPr id="9" name="Group 8" descr="Screenshot of the Citizens Android app login screen at default display zoom and text size 100%">
            <a:extLst>
              <a:ext uri="{FF2B5EF4-FFF2-40B4-BE49-F238E27FC236}">
                <a16:creationId xmlns:a16="http://schemas.microsoft.com/office/drawing/2014/main" id="{B0BFC8B9-DD5C-0521-AA25-F6A5FF0C85EC}"/>
              </a:ext>
            </a:extLst>
          </p:cNvPr>
          <p:cNvGrpSpPr/>
          <p:nvPr/>
        </p:nvGrpSpPr>
        <p:grpSpPr>
          <a:xfrm>
            <a:off x="884195" y="823759"/>
            <a:ext cx="2443316" cy="5551304"/>
            <a:chOff x="884195" y="823759"/>
            <a:chExt cx="2443316" cy="5551304"/>
          </a:xfrm>
        </p:grpSpPr>
        <p:pic>
          <p:nvPicPr>
            <p:cNvPr id="3074" name="Picture 2">
              <a:extLst>
                <a:ext uri="{FF2B5EF4-FFF2-40B4-BE49-F238E27FC236}">
                  <a16:creationId xmlns:a16="http://schemas.microsoft.com/office/drawing/2014/main" id="{91662920-BAB8-480A-C7CD-35D729567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22875" y="823759"/>
              <a:ext cx="2377206" cy="5282680"/>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4262F3-5871-21FE-96CC-2A5130C9B160}"/>
                </a:ext>
              </a:extLst>
            </p:cNvPr>
            <p:cNvSpPr txBox="1"/>
            <p:nvPr/>
          </p:nvSpPr>
          <p:spPr>
            <a:xfrm>
              <a:off x="884195" y="6098064"/>
              <a:ext cx="2443316" cy="276999"/>
            </a:xfrm>
            <a:prstGeom prst="rect">
              <a:avLst/>
            </a:prstGeom>
            <a:noFill/>
          </p:spPr>
          <p:txBody>
            <a:bodyPr wrap="square" rtlCol="0">
              <a:spAutoFit/>
            </a:bodyPr>
            <a:lstStyle/>
            <a:p>
              <a:pPr algn="ctr"/>
              <a:r>
                <a:rPr lang="en-US" sz="1200">
                  <a:latin typeface="Figtree"/>
                </a:rPr>
                <a:t>Display: </a:t>
              </a:r>
              <a:r>
                <a:rPr lang="en-US" sz="1200" b="1">
                  <a:latin typeface="Figtree"/>
                </a:rPr>
                <a:t>Smallest</a:t>
              </a:r>
              <a:r>
                <a:rPr lang="en-US" sz="1200">
                  <a:latin typeface="Figtree"/>
                </a:rPr>
                <a:t> / Text Size: 100%</a:t>
              </a:r>
            </a:p>
          </p:txBody>
        </p:sp>
      </p:grpSp>
      <p:grpSp>
        <p:nvGrpSpPr>
          <p:cNvPr id="10" name="Group 9" descr="Screenshot of the Citizens Android app login screen at larger text display zoom and text size 100%">
            <a:extLst>
              <a:ext uri="{FF2B5EF4-FFF2-40B4-BE49-F238E27FC236}">
                <a16:creationId xmlns:a16="http://schemas.microsoft.com/office/drawing/2014/main" id="{C440D5BE-6A51-C9BA-41B5-A1A56E823A54}"/>
              </a:ext>
            </a:extLst>
          </p:cNvPr>
          <p:cNvGrpSpPr/>
          <p:nvPr/>
        </p:nvGrpSpPr>
        <p:grpSpPr>
          <a:xfrm>
            <a:off x="3720617" y="830016"/>
            <a:ext cx="2377280" cy="5545046"/>
            <a:chOff x="3720617" y="830016"/>
            <a:chExt cx="2377280" cy="5545046"/>
          </a:xfrm>
        </p:grpSpPr>
        <p:pic>
          <p:nvPicPr>
            <p:cNvPr id="3076" name="Picture 4">
              <a:extLst>
                <a:ext uri="{FF2B5EF4-FFF2-40B4-BE49-F238E27FC236}">
                  <a16:creationId xmlns:a16="http://schemas.microsoft.com/office/drawing/2014/main" id="{4D3248BD-1C92-3540-ABF6-02BCF5392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720617" y="830016"/>
              <a:ext cx="2377280" cy="5282845"/>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F5D354-49A0-9AF9-5030-304E67B81298}"/>
                </a:ext>
              </a:extLst>
            </p:cNvPr>
            <p:cNvSpPr txBox="1"/>
            <p:nvPr/>
          </p:nvSpPr>
          <p:spPr>
            <a:xfrm>
              <a:off x="3797007" y="6098063"/>
              <a:ext cx="2238370" cy="276999"/>
            </a:xfrm>
            <a:prstGeom prst="rect">
              <a:avLst/>
            </a:prstGeom>
            <a:noFill/>
          </p:spPr>
          <p:txBody>
            <a:bodyPr wrap="none" rtlCol="0">
              <a:spAutoFit/>
            </a:bodyPr>
            <a:lstStyle/>
            <a:p>
              <a:pPr algn="ctr"/>
              <a:r>
                <a:rPr lang="en-US" sz="1200">
                  <a:latin typeface="Figtree"/>
                </a:rPr>
                <a:t>Display: </a:t>
              </a:r>
              <a:r>
                <a:rPr lang="en-US" sz="1200" b="1">
                  <a:latin typeface="Figtree"/>
                </a:rPr>
                <a:t>Largest </a:t>
              </a:r>
              <a:r>
                <a:rPr lang="en-US" sz="1200">
                  <a:latin typeface="Figtree"/>
                </a:rPr>
                <a:t>/ Text Size: 100%</a:t>
              </a:r>
            </a:p>
          </p:txBody>
        </p:sp>
      </p:grpSp>
      <p:grpSp>
        <p:nvGrpSpPr>
          <p:cNvPr id="11" name="Group 10" descr="Screenshot of the Citizens Android app login screen at smallest display zoom and text size set largest">
            <a:extLst>
              <a:ext uri="{FF2B5EF4-FFF2-40B4-BE49-F238E27FC236}">
                <a16:creationId xmlns:a16="http://schemas.microsoft.com/office/drawing/2014/main" id="{3D5583F9-90CF-E2A6-7D86-34205CEB0089}"/>
              </a:ext>
            </a:extLst>
          </p:cNvPr>
          <p:cNvGrpSpPr/>
          <p:nvPr/>
        </p:nvGrpSpPr>
        <p:grpSpPr>
          <a:xfrm>
            <a:off x="6465887" y="817338"/>
            <a:ext cx="2442336" cy="5572522"/>
            <a:chOff x="6465887" y="817338"/>
            <a:chExt cx="2442336" cy="5572522"/>
          </a:xfrm>
        </p:grpSpPr>
        <p:pic>
          <p:nvPicPr>
            <p:cNvPr id="4098" name="Picture 2">
              <a:extLst>
                <a:ext uri="{FF2B5EF4-FFF2-40B4-BE49-F238E27FC236}">
                  <a16:creationId xmlns:a16="http://schemas.microsoft.com/office/drawing/2014/main" id="{F3815624-C35A-41AE-F137-5E9E9FE03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518384" y="817338"/>
              <a:ext cx="2376326" cy="528072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A6A494-26A0-A11E-113C-AC32E3403B94}"/>
                </a:ext>
              </a:extLst>
            </p:cNvPr>
            <p:cNvSpPr txBox="1"/>
            <p:nvPr/>
          </p:nvSpPr>
          <p:spPr>
            <a:xfrm>
              <a:off x="6465887" y="6112861"/>
              <a:ext cx="2442336" cy="276999"/>
            </a:xfrm>
            <a:prstGeom prst="rect">
              <a:avLst/>
            </a:prstGeom>
            <a:noFill/>
          </p:spPr>
          <p:txBody>
            <a:bodyPr wrap="square" rtlCol="0">
              <a:spAutoFit/>
            </a:bodyPr>
            <a:lstStyle/>
            <a:p>
              <a:pPr algn="ctr"/>
              <a:r>
                <a:rPr lang="en-US" sz="1200">
                  <a:latin typeface="Figtree"/>
                </a:rPr>
                <a:t>Display: </a:t>
              </a:r>
              <a:r>
                <a:rPr lang="en-US" sz="1200" b="1">
                  <a:latin typeface="Figtree"/>
                </a:rPr>
                <a:t>Smallest</a:t>
              </a:r>
              <a:r>
                <a:rPr lang="en-US" sz="1200">
                  <a:latin typeface="Figtree"/>
                </a:rPr>
                <a:t> / Text Size: Largest</a:t>
              </a:r>
            </a:p>
          </p:txBody>
        </p:sp>
      </p:grpSp>
      <p:grpSp>
        <p:nvGrpSpPr>
          <p:cNvPr id="12" name="Group 11" descr="Screenshot of the Citizens Android app login screen at largest display zoom and text size set largest">
            <a:extLst>
              <a:ext uri="{FF2B5EF4-FFF2-40B4-BE49-F238E27FC236}">
                <a16:creationId xmlns:a16="http://schemas.microsoft.com/office/drawing/2014/main" id="{4B485F8E-7175-5634-109B-1D2625DE368D}"/>
              </a:ext>
            </a:extLst>
          </p:cNvPr>
          <p:cNvGrpSpPr/>
          <p:nvPr/>
        </p:nvGrpSpPr>
        <p:grpSpPr>
          <a:xfrm>
            <a:off x="9310958" y="823677"/>
            <a:ext cx="2380132" cy="5566182"/>
            <a:chOff x="9310958" y="823677"/>
            <a:chExt cx="2380132" cy="5566182"/>
          </a:xfrm>
        </p:grpSpPr>
        <p:pic>
          <p:nvPicPr>
            <p:cNvPr id="8" name="Picture 7">
              <a:extLst>
                <a:ext uri="{FF2B5EF4-FFF2-40B4-BE49-F238E27FC236}">
                  <a16:creationId xmlns:a16="http://schemas.microsoft.com/office/drawing/2014/main" id="{E52A97F1-D0E3-6BF1-2050-E84F0918749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10958" y="823677"/>
              <a:ext cx="2380132" cy="5289184"/>
            </a:xfrm>
            <a:prstGeom prst="rect">
              <a:avLst/>
            </a:prstGeom>
            <a:ln>
              <a:solidFill>
                <a:schemeClr val="tx2">
                  <a:lumMod val="50000"/>
                </a:schemeClr>
              </a:solidFill>
            </a:ln>
          </p:spPr>
        </p:pic>
        <p:sp>
          <p:nvSpPr>
            <p:cNvPr id="7" name="TextBox 6">
              <a:extLst>
                <a:ext uri="{FF2B5EF4-FFF2-40B4-BE49-F238E27FC236}">
                  <a16:creationId xmlns:a16="http://schemas.microsoft.com/office/drawing/2014/main" id="{A15C09CB-9D88-E811-E189-596209C4F9E6}"/>
                </a:ext>
              </a:extLst>
            </p:cNvPr>
            <p:cNvSpPr txBox="1"/>
            <p:nvPr/>
          </p:nvSpPr>
          <p:spPr>
            <a:xfrm>
              <a:off x="9341317" y="6112860"/>
              <a:ext cx="2339038" cy="276999"/>
            </a:xfrm>
            <a:prstGeom prst="rect">
              <a:avLst/>
            </a:prstGeom>
            <a:noFill/>
          </p:spPr>
          <p:txBody>
            <a:bodyPr wrap="none" rtlCol="0">
              <a:spAutoFit/>
            </a:bodyPr>
            <a:lstStyle/>
            <a:p>
              <a:pPr algn="ctr"/>
              <a:r>
                <a:rPr lang="en-US" sz="1200">
                  <a:latin typeface="Figtree"/>
                </a:rPr>
                <a:t>Display: </a:t>
              </a:r>
              <a:r>
                <a:rPr lang="en-US" sz="1200" b="1">
                  <a:latin typeface="Figtree"/>
                </a:rPr>
                <a:t>Largest </a:t>
              </a:r>
              <a:r>
                <a:rPr lang="en-US" sz="1200">
                  <a:latin typeface="Figtree"/>
                </a:rPr>
                <a:t>/ Text Size: Largest</a:t>
              </a:r>
            </a:p>
          </p:txBody>
        </p:sp>
      </p:grpSp>
    </p:spTree>
    <p:extLst>
      <p:ext uri="{BB962C8B-B14F-4D97-AF65-F5344CB8AC3E}">
        <p14:creationId xmlns:p14="http://schemas.microsoft.com/office/powerpoint/2010/main" val="18344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4047A-689B-82EA-8378-08D90444CD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328FE2-404D-C1DA-18AA-B4E408FA59B1}"/>
              </a:ext>
            </a:extLst>
          </p:cNvPr>
          <p:cNvSpPr>
            <a:spLocks noGrp="1"/>
          </p:cNvSpPr>
          <p:nvPr>
            <p:ph type="title"/>
          </p:nvPr>
        </p:nvSpPr>
        <p:spPr>
          <a:xfrm>
            <a:off x="762000" y="110077"/>
            <a:ext cx="10668000" cy="713600"/>
          </a:xfrm>
        </p:spPr>
        <p:txBody>
          <a:bodyPr/>
          <a:lstStyle/>
          <a:p>
            <a:r>
              <a:rPr lang="en-US"/>
              <a:t>Android: Display zoom</a:t>
            </a:r>
          </a:p>
        </p:txBody>
      </p:sp>
      <p:sp>
        <p:nvSpPr>
          <p:cNvPr id="7" name="TextBox 6">
            <a:extLst>
              <a:ext uri="{FF2B5EF4-FFF2-40B4-BE49-F238E27FC236}">
                <a16:creationId xmlns:a16="http://schemas.microsoft.com/office/drawing/2014/main" id="{4830463A-E575-E7D4-40D5-A8C7E3AC01F3}"/>
              </a:ext>
            </a:extLst>
          </p:cNvPr>
          <p:cNvSpPr txBox="1"/>
          <p:nvPr/>
        </p:nvSpPr>
        <p:spPr>
          <a:xfrm>
            <a:off x="560438" y="735758"/>
            <a:ext cx="8135843" cy="369332"/>
          </a:xfrm>
          <a:prstGeom prst="rect">
            <a:avLst/>
          </a:prstGeom>
          <a:noFill/>
        </p:spPr>
        <p:txBody>
          <a:bodyPr wrap="square">
            <a:spAutoFit/>
          </a:bodyPr>
          <a:lstStyle/>
          <a:p>
            <a:pPr marL="194728" indent="0">
              <a:buNone/>
            </a:pPr>
            <a:r>
              <a:rPr lang="en-US" sz="1800">
                <a:latin typeface="Figtree"/>
              </a:rPr>
              <a:t>Settings app &gt; Display &amp; touch &gt; Display size &amp; text &gt; </a:t>
            </a:r>
            <a:r>
              <a:rPr lang="en-US">
                <a:latin typeface="Figtree"/>
              </a:rPr>
              <a:t>Adjust Display size slider</a:t>
            </a:r>
            <a:endParaRPr lang="en-US" sz="1800">
              <a:latin typeface="Figtree"/>
            </a:endParaRPr>
          </a:p>
        </p:txBody>
      </p:sp>
      <p:pic>
        <p:nvPicPr>
          <p:cNvPr id="5" name="Picture 4" descr="Screenshot of the Android Settings app main menu with the Display &amp; touch button highlighted">
            <a:extLst>
              <a:ext uri="{FF2B5EF4-FFF2-40B4-BE49-F238E27FC236}">
                <a16:creationId xmlns:a16="http://schemas.microsoft.com/office/drawing/2014/main" id="{647B8079-9565-01E7-24C5-E2ECF5DFF7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4855" y="1238865"/>
            <a:ext cx="2210989" cy="4890977"/>
          </a:xfrm>
          <a:prstGeom prst="rect">
            <a:avLst/>
          </a:prstGeom>
          <a:ln>
            <a:noFill/>
          </a:ln>
        </p:spPr>
      </p:pic>
      <p:pic>
        <p:nvPicPr>
          <p:cNvPr id="9" name="Picture 8" descr="Screenshot of the Display &amp; touch screen with the Display size &amp; text button highlighted.">
            <a:extLst>
              <a:ext uri="{FF2B5EF4-FFF2-40B4-BE49-F238E27FC236}">
                <a16:creationId xmlns:a16="http://schemas.microsoft.com/office/drawing/2014/main" id="{4158653E-3B08-1D96-66CC-00301401E9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20791" y="1240157"/>
            <a:ext cx="2213202" cy="4887235"/>
          </a:xfrm>
          <a:prstGeom prst="rect">
            <a:avLst/>
          </a:prstGeom>
          <a:ln>
            <a:noFill/>
          </a:ln>
        </p:spPr>
      </p:pic>
      <p:pic>
        <p:nvPicPr>
          <p:cNvPr id="2052" name="Picture 4" descr="Screenshot of the Display size &amp; text screen with the Display size slider set to smallest by default.">
            <a:extLst>
              <a:ext uri="{FF2B5EF4-FFF2-40B4-BE49-F238E27FC236}">
                <a16:creationId xmlns:a16="http://schemas.microsoft.com/office/drawing/2014/main" id="{D604E33C-7567-7104-B923-60D4178349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65788" y="1238287"/>
            <a:ext cx="2200939" cy="489097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3" name="Picture 4" descr="Screenshot of the Display size &amp; text screen with the Display size slider set to largest.">
            <a:extLst>
              <a:ext uri="{FF2B5EF4-FFF2-40B4-BE49-F238E27FC236}">
                <a16:creationId xmlns:a16="http://schemas.microsoft.com/office/drawing/2014/main" id="{B31112E2-F70D-CF2A-E867-5FE3B394ED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304654" y="1238287"/>
            <a:ext cx="2200939" cy="489097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418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BBD4B-D28A-29B5-738D-4D204F1987D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D484C56-FCC1-4543-4F87-E7E56F8DFF69}"/>
              </a:ext>
            </a:extLst>
          </p:cNvPr>
          <p:cNvSpPr txBox="1">
            <a:spLocks noGrp="1"/>
          </p:cNvSpPr>
          <p:nvPr>
            <p:ph type="title" idx="4294967295"/>
          </p:nvPr>
        </p:nvSpPr>
        <p:spPr>
          <a:xfrm>
            <a:off x="762000" y="110077"/>
            <a:ext cx="10668000" cy="713600"/>
          </a:xfrm>
          <a:prstGeom prst="rect">
            <a:avLst/>
          </a:prstGeom>
          <a:noFill/>
          <a:ln>
            <a:noFill/>
            <a:prstDash/>
          </a:ln>
          <a:effectLst/>
        </p:spPr>
        <p:txBody>
          <a:bodyPr rot="0" spcFirstLastPara="1" vertOverflow="overflow" horzOverflow="overflow" vert="horz" wrap="square" lIns="91440"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1pPr>
            <a:lvl2pPr marR="0" lvl="1"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2pPr>
            <a:lvl3pPr marR="0" lvl="2"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3pPr>
            <a:lvl4pPr marR="0" lvl="3"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4pPr>
            <a:lvl5pPr marR="0" lvl="4"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5pPr>
            <a:lvl6pPr marR="0" lvl="5"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6pPr>
            <a:lvl7pPr marR="0" lvl="6"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7pPr>
            <a:lvl8pPr marR="0" lvl="7"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8pPr>
            <a:lvl9pPr marR="0" lvl="8"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9pPr>
          </a:lstStyle>
          <a:p>
            <a:pPr marL="0" marR="0" lvl="0" indent="0" algn="l" defTabSz="914400" rtl="0" eaLnBrk="1" fontAlgn="auto" latinLnBrk="0" hangingPunct="1">
              <a:lnSpc>
                <a:spcPct val="100000"/>
              </a:lnSpc>
              <a:spcBef>
                <a:spcPts val="0"/>
              </a:spcBef>
              <a:spcAft>
                <a:spcPts val="0"/>
              </a:spcAft>
              <a:buClr>
                <a:schemeClr val="dk2"/>
              </a:buClr>
              <a:buSzPts val="2600"/>
              <a:buFont typeface="Figtree"/>
              <a:buNone/>
              <a:tabLst/>
              <a:defRPr/>
            </a:pPr>
            <a:r>
              <a:rPr kumimoji="0" lang="en-US" sz="3467" b="1" i="0" u="none" strike="noStrike" kern="1200" cap="none" spc="0" normalizeH="0" baseline="0" noProof="0" dirty="0">
                <a:ln>
                  <a:noFill/>
                </a:ln>
                <a:solidFill>
                  <a:schemeClr val="dk2"/>
                </a:solidFill>
                <a:effectLst/>
                <a:uLnTx/>
                <a:uFillTx/>
                <a:latin typeface="Figtree"/>
                <a:ea typeface="Figtree"/>
                <a:cs typeface="Figtree"/>
                <a:sym typeface="Figtree"/>
              </a:rPr>
              <a:t>Citizens Android app: Screen reader video</a:t>
            </a:r>
            <a:endParaRPr kumimoji="0" lang="en-US" sz="3467" b="1" i="0" u="none" strike="noStrike" kern="0" cap="none" spc="0" normalizeH="0" baseline="0" noProof="0" dirty="0">
              <a:ln>
                <a:noFill/>
              </a:ln>
              <a:solidFill>
                <a:schemeClr val="dk2"/>
              </a:solidFill>
              <a:effectLst/>
              <a:uLnTx/>
              <a:uFillTx/>
              <a:latin typeface="Figtree"/>
              <a:ea typeface="Figtree"/>
              <a:cs typeface="Figtree"/>
              <a:sym typeface="Figtree"/>
            </a:endParaRPr>
          </a:p>
        </p:txBody>
      </p:sp>
      <p:pic>
        <p:nvPicPr>
          <p:cNvPr id="5" name="Picture 4" descr="Video: Citizens Android app login screen using TalkBack">
            <a:hlinkClick r:id="rId3"/>
            <a:extLst>
              <a:ext uri="{FF2B5EF4-FFF2-40B4-BE49-F238E27FC236}">
                <a16:creationId xmlns:a16="http://schemas.microsoft.com/office/drawing/2014/main" id="{F27CBB76-7559-F63C-3721-E0D68819D7B5}"/>
              </a:ext>
            </a:extLst>
          </p:cNvPr>
          <p:cNvPicPr>
            <a:picLocks noChangeAspect="1"/>
          </p:cNvPicPr>
          <p:nvPr/>
        </p:nvPicPr>
        <p:blipFill>
          <a:blip r:embed="rId4"/>
          <a:stretch>
            <a:fillRect/>
          </a:stretch>
        </p:blipFill>
        <p:spPr>
          <a:xfrm>
            <a:off x="4770667" y="817911"/>
            <a:ext cx="2650665" cy="5930012"/>
          </a:xfrm>
          <a:prstGeom prst="rect">
            <a:avLst/>
          </a:prstGeom>
          <a:ln>
            <a:solidFill>
              <a:schemeClr val="tx2">
                <a:lumMod val="50000"/>
              </a:schemeClr>
            </a:solidFill>
          </a:ln>
        </p:spPr>
      </p:pic>
    </p:spTree>
    <p:extLst>
      <p:ext uri="{BB962C8B-B14F-4D97-AF65-F5344CB8AC3E}">
        <p14:creationId xmlns:p14="http://schemas.microsoft.com/office/powerpoint/2010/main" val="30261204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C8E60-F033-D60B-C6E5-554D551D83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121BF-0E24-958B-1B10-BC609EAE2BEE}"/>
              </a:ext>
            </a:extLst>
          </p:cNvPr>
          <p:cNvSpPr>
            <a:spLocks noGrp="1"/>
          </p:cNvSpPr>
          <p:nvPr>
            <p:ph type="title"/>
          </p:nvPr>
        </p:nvSpPr>
        <p:spPr>
          <a:xfrm>
            <a:off x="762000" y="110077"/>
            <a:ext cx="10668000" cy="713600"/>
          </a:xfrm>
        </p:spPr>
        <p:txBody>
          <a:bodyPr/>
          <a:lstStyle/>
          <a:p>
            <a:r>
              <a:rPr lang="en-US"/>
              <a:t>Android: Screen reader (</a:t>
            </a:r>
            <a:r>
              <a:rPr lang="en-US" err="1"/>
              <a:t>TalkBack</a:t>
            </a:r>
            <a:r>
              <a:rPr lang="en-US"/>
              <a:t>)</a:t>
            </a:r>
          </a:p>
        </p:txBody>
      </p:sp>
      <p:sp>
        <p:nvSpPr>
          <p:cNvPr id="7" name="TextBox 6">
            <a:extLst>
              <a:ext uri="{FF2B5EF4-FFF2-40B4-BE49-F238E27FC236}">
                <a16:creationId xmlns:a16="http://schemas.microsoft.com/office/drawing/2014/main" id="{191D6D1A-B47E-9173-3000-8BC66BECFD24}"/>
              </a:ext>
            </a:extLst>
          </p:cNvPr>
          <p:cNvSpPr txBox="1"/>
          <p:nvPr/>
        </p:nvSpPr>
        <p:spPr>
          <a:xfrm>
            <a:off x="560438" y="735758"/>
            <a:ext cx="10944381" cy="369332"/>
          </a:xfrm>
          <a:prstGeom prst="rect">
            <a:avLst/>
          </a:prstGeom>
          <a:noFill/>
        </p:spPr>
        <p:txBody>
          <a:bodyPr wrap="square">
            <a:spAutoFit/>
          </a:bodyPr>
          <a:lstStyle/>
          <a:p>
            <a:pPr marL="194728" indent="0">
              <a:buNone/>
            </a:pPr>
            <a:r>
              <a:rPr lang="en-US" sz="1800">
                <a:latin typeface="Figtree"/>
              </a:rPr>
              <a:t>Settings app &gt; Accessibility &gt; </a:t>
            </a:r>
            <a:r>
              <a:rPr lang="en-US" sz="1800" err="1">
                <a:latin typeface="Figtree"/>
              </a:rPr>
              <a:t>TalkBack</a:t>
            </a:r>
            <a:r>
              <a:rPr lang="en-US" sz="1800">
                <a:latin typeface="Figtree"/>
              </a:rPr>
              <a:t> &gt; Use </a:t>
            </a:r>
            <a:r>
              <a:rPr lang="en-US" sz="1800" err="1">
                <a:latin typeface="Figtree"/>
              </a:rPr>
              <a:t>TalkBack</a:t>
            </a:r>
            <a:r>
              <a:rPr lang="en-US" sz="1800">
                <a:latin typeface="Figtree"/>
              </a:rPr>
              <a:t> switch and </a:t>
            </a:r>
            <a:r>
              <a:rPr lang="en-US" sz="1800" err="1">
                <a:latin typeface="Figtree"/>
              </a:rPr>
              <a:t>TalkBack</a:t>
            </a:r>
            <a:r>
              <a:rPr lang="en-US" sz="1800">
                <a:latin typeface="Figtree"/>
              </a:rPr>
              <a:t> shortcut switch</a:t>
            </a:r>
          </a:p>
        </p:txBody>
      </p:sp>
      <p:pic>
        <p:nvPicPr>
          <p:cNvPr id="5" name="Picture 4" descr="Screenshot of the Android Settings menu screen with the Accessibility button highlighted.">
            <a:extLst>
              <a:ext uri="{FF2B5EF4-FFF2-40B4-BE49-F238E27FC236}">
                <a16:creationId xmlns:a16="http://schemas.microsoft.com/office/drawing/2014/main" id="{2F068C3E-201F-9CD9-7549-ADC39A4D90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2213" y="1255687"/>
            <a:ext cx="2216272" cy="4857332"/>
          </a:xfrm>
          <a:prstGeom prst="rect">
            <a:avLst/>
          </a:prstGeom>
          <a:ln w="3175">
            <a:solidFill>
              <a:schemeClr val="tx2">
                <a:lumMod val="50000"/>
              </a:schemeClr>
            </a:solidFill>
          </a:ln>
        </p:spPr>
      </p:pic>
      <p:pic>
        <p:nvPicPr>
          <p:cNvPr id="9" name="Picture 8" descr="Screenshot of the Accessibility menu screen with the TalkBack button highlighted.">
            <a:extLst>
              <a:ext uri="{FF2B5EF4-FFF2-40B4-BE49-F238E27FC236}">
                <a16:creationId xmlns:a16="http://schemas.microsoft.com/office/drawing/2014/main" id="{1A4505E1-552E-E265-E4C8-BE4BDCED579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27764" y="1240157"/>
            <a:ext cx="2199255" cy="4887235"/>
          </a:xfrm>
          <a:prstGeom prst="rect">
            <a:avLst/>
          </a:prstGeom>
          <a:ln>
            <a:solidFill>
              <a:schemeClr val="tx2">
                <a:lumMod val="50000"/>
              </a:schemeClr>
            </a:solidFill>
          </a:ln>
        </p:spPr>
      </p:pic>
      <p:pic>
        <p:nvPicPr>
          <p:cNvPr id="2052" name="Picture 4" descr="Screenshot of the TalkBack screen with the Use Talkback switch highlighted and toggled off. The TalkBack shortcut switch is also highlighted and toggled off.">
            <a:extLst>
              <a:ext uri="{FF2B5EF4-FFF2-40B4-BE49-F238E27FC236}">
                <a16:creationId xmlns:a16="http://schemas.microsoft.com/office/drawing/2014/main" id="{FD521D87-A6AF-97DF-14EE-014BF08AA5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65933" y="1238609"/>
            <a:ext cx="2200649" cy="4890332"/>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3" name="Picture 4" descr="Screenshot of the TalkBack screen with the Use Talkback switch toggled on and the captions panel displaying at the bottom of the screen. The TalkBack shortcut switch is toggled on.">
            <a:extLst>
              <a:ext uri="{FF2B5EF4-FFF2-40B4-BE49-F238E27FC236}">
                <a16:creationId xmlns:a16="http://schemas.microsoft.com/office/drawing/2014/main" id="{75805E3A-1FC2-85A5-83B0-F45290E7B2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305428" y="1240007"/>
            <a:ext cx="2199391" cy="488753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CC2CE0-B0C7-AF52-7673-12A82BF3F90A}"/>
              </a:ext>
            </a:extLst>
          </p:cNvPr>
          <p:cNvSpPr txBox="1"/>
          <p:nvPr/>
        </p:nvSpPr>
        <p:spPr>
          <a:xfrm>
            <a:off x="9274952" y="6105970"/>
            <a:ext cx="2258459" cy="276999"/>
          </a:xfrm>
          <a:prstGeom prst="rect">
            <a:avLst/>
          </a:prstGeom>
          <a:noFill/>
        </p:spPr>
        <p:txBody>
          <a:bodyPr wrap="square" rtlCol="0">
            <a:spAutoFit/>
          </a:bodyPr>
          <a:lstStyle/>
          <a:p>
            <a:pPr algn="ctr"/>
            <a:r>
              <a:rPr lang="en-US" sz="1200" b="1">
                <a:latin typeface="Figtree"/>
              </a:rPr>
              <a:t>Double-tap</a:t>
            </a:r>
            <a:r>
              <a:rPr lang="en-US" sz="1200">
                <a:latin typeface="Figtree"/>
              </a:rPr>
              <a:t> to activate</a:t>
            </a:r>
          </a:p>
        </p:txBody>
      </p:sp>
    </p:spTree>
    <p:extLst>
      <p:ext uri="{BB962C8B-B14F-4D97-AF65-F5344CB8AC3E}">
        <p14:creationId xmlns:p14="http://schemas.microsoft.com/office/powerpoint/2010/main" val="3467751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ED838-8F47-0B0E-B04D-D11D31D0E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196A1B-CE85-E537-1A26-92BE2F1CEA9A}"/>
              </a:ext>
            </a:extLst>
          </p:cNvPr>
          <p:cNvSpPr>
            <a:spLocks noGrp="1"/>
          </p:cNvSpPr>
          <p:nvPr>
            <p:ph type="title"/>
          </p:nvPr>
        </p:nvSpPr>
        <p:spPr>
          <a:xfrm>
            <a:off x="762000" y="110077"/>
            <a:ext cx="10668000" cy="713600"/>
          </a:xfrm>
        </p:spPr>
        <p:txBody>
          <a:bodyPr/>
          <a:lstStyle/>
          <a:p>
            <a:r>
              <a:rPr lang="en-US"/>
              <a:t>Citizens Android app: Speech input</a:t>
            </a:r>
          </a:p>
        </p:txBody>
      </p:sp>
      <p:grpSp>
        <p:nvGrpSpPr>
          <p:cNvPr id="9" name="Group 8" descr="Screenshot of the Citizens Android app login screen with Voice access enabled. Some interactive elements display their accessible name while others display a number flag.">
            <a:extLst>
              <a:ext uri="{FF2B5EF4-FFF2-40B4-BE49-F238E27FC236}">
                <a16:creationId xmlns:a16="http://schemas.microsoft.com/office/drawing/2014/main" id="{7E3F5D15-3D30-CAE1-241D-EECF67CB26E8}"/>
              </a:ext>
            </a:extLst>
          </p:cNvPr>
          <p:cNvGrpSpPr/>
          <p:nvPr/>
        </p:nvGrpSpPr>
        <p:grpSpPr>
          <a:xfrm>
            <a:off x="884195" y="823759"/>
            <a:ext cx="2443316" cy="5551304"/>
            <a:chOff x="884195" y="823759"/>
            <a:chExt cx="2443316" cy="5551304"/>
          </a:xfrm>
        </p:grpSpPr>
        <p:pic>
          <p:nvPicPr>
            <p:cNvPr id="3074" name="Picture 2">
              <a:extLst>
                <a:ext uri="{FF2B5EF4-FFF2-40B4-BE49-F238E27FC236}">
                  <a16:creationId xmlns:a16="http://schemas.microsoft.com/office/drawing/2014/main" id="{42C1220F-FEC3-2CA4-6596-38DFF8492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22874" y="823759"/>
              <a:ext cx="2377206" cy="5282680"/>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D9FE68-89CC-E9B0-3C91-277F2266ACD6}"/>
                </a:ext>
              </a:extLst>
            </p:cNvPr>
            <p:cNvSpPr txBox="1"/>
            <p:nvPr/>
          </p:nvSpPr>
          <p:spPr>
            <a:xfrm>
              <a:off x="884195" y="6098064"/>
              <a:ext cx="2443316" cy="276999"/>
            </a:xfrm>
            <a:prstGeom prst="rect">
              <a:avLst/>
            </a:prstGeom>
            <a:noFill/>
          </p:spPr>
          <p:txBody>
            <a:bodyPr wrap="square" rtlCol="0">
              <a:spAutoFit/>
            </a:bodyPr>
            <a:lstStyle/>
            <a:p>
              <a:pPr algn="ctr"/>
              <a:r>
                <a:rPr lang="en-US" sz="1200" b="1">
                  <a:latin typeface="Figtree"/>
                </a:rPr>
                <a:t>Show labels</a:t>
              </a:r>
              <a:endParaRPr lang="en-US" sz="1200">
                <a:latin typeface="Figtree"/>
              </a:endParaRPr>
            </a:p>
          </p:txBody>
        </p:sp>
      </p:grpSp>
      <p:grpSp>
        <p:nvGrpSpPr>
          <p:cNvPr id="10" name="Group 9" descr="Screenshot of the Citizens Android app login screen with Voice Access enabled and interactive elements displaying a number flag.">
            <a:extLst>
              <a:ext uri="{FF2B5EF4-FFF2-40B4-BE49-F238E27FC236}">
                <a16:creationId xmlns:a16="http://schemas.microsoft.com/office/drawing/2014/main" id="{7753E39C-7444-7853-E352-BF8F9D359507}"/>
              </a:ext>
            </a:extLst>
          </p:cNvPr>
          <p:cNvGrpSpPr/>
          <p:nvPr/>
        </p:nvGrpSpPr>
        <p:grpSpPr>
          <a:xfrm>
            <a:off x="3690863" y="834791"/>
            <a:ext cx="2405137" cy="5540271"/>
            <a:chOff x="3690863" y="834791"/>
            <a:chExt cx="2405137" cy="5540271"/>
          </a:xfrm>
        </p:grpSpPr>
        <p:pic>
          <p:nvPicPr>
            <p:cNvPr id="3076" name="Picture 4">
              <a:extLst>
                <a:ext uri="{FF2B5EF4-FFF2-40B4-BE49-F238E27FC236}">
                  <a16:creationId xmlns:a16="http://schemas.microsoft.com/office/drawing/2014/main" id="{42B12811-0799-4D49-1BB4-E2FAB74E6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722766" y="834791"/>
              <a:ext cx="2372982" cy="5273294"/>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84CC3C-F0AB-AA18-547F-F31B38C556F2}"/>
                </a:ext>
              </a:extLst>
            </p:cNvPr>
            <p:cNvSpPr txBox="1"/>
            <p:nvPr/>
          </p:nvSpPr>
          <p:spPr>
            <a:xfrm>
              <a:off x="3690863" y="6098063"/>
              <a:ext cx="2405137" cy="276999"/>
            </a:xfrm>
            <a:prstGeom prst="rect">
              <a:avLst/>
            </a:prstGeom>
            <a:noFill/>
          </p:spPr>
          <p:txBody>
            <a:bodyPr wrap="square" rtlCol="0">
              <a:spAutoFit/>
            </a:bodyPr>
            <a:lstStyle/>
            <a:p>
              <a:pPr algn="ctr"/>
              <a:r>
                <a:rPr lang="en-US" sz="1200" b="1">
                  <a:latin typeface="Figtree"/>
                </a:rPr>
                <a:t>Show numbers</a:t>
              </a:r>
            </a:p>
          </p:txBody>
        </p:sp>
      </p:grpSp>
      <p:grpSp>
        <p:nvGrpSpPr>
          <p:cNvPr id="11" name="Group 10" descr="Screenshot of the Citizens Android app login screen with Voice Access enabled and a grid numbered 1 to 55 overlaying the screen.">
            <a:extLst>
              <a:ext uri="{FF2B5EF4-FFF2-40B4-BE49-F238E27FC236}">
                <a16:creationId xmlns:a16="http://schemas.microsoft.com/office/drawing/2014/main" id="{C92AE45D-5D50-5B4C-78E8-C15A713C1B9B}"/>
              </a:ext>
            </a:extLst>
          </p:cNvPr>
          <p:cNvGrpSpPr/>
          <p:nvPr/>
        </p:nvGrpSpPr>
        <p:grpSpPr>
          <a:xfrm>
            <a:off x="6465887" y="817338"/>
            <a:ext cx="2461828" cy="5572522"/>
            <a:chOff x="6465887" y="817338"/>
            <a:chExt cx="2461828" cy="5572522"/>
          </a:xfrm>
        </p:grpSpPr>
        <p:pic>
          <p:nvPicPr>
            <p:cNvPr id="4098" name="Picture 2">
              <a:extLst>
                <a:ext uri="{FF2B5EF4-FFF2-40B4-BE49-F238E27FC236}">
                  <a16:creationId xmlns:a16="http://schemas.microsoft.com/office/drawing/2014/main" id="{22030C98-A5B1-912C-FEE2-936E5B28FD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518383" y="817338"/>
              <a:ext cx="2376326" cy="528072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08CFB3-A057-15E2-363B-A89F19789BAB}"/>
                </a:ext>
              </a:extLst>
            </p:cNvPr>
            <p:cNvSpPr txBox="1"/>
            <p:nvPr/>
          </p:nvSpPr>
          <p:spPr>
            <a:xfrm>
              <a:off x="6465887" y="6112861"/>
              <a:ext cx="2461828" cy="276999"/>
            </a:xfrm>
            <a:prstGeom prst="rect">
              <a:avLst/>
            </a:prstGeom>
            <a:noFill/>
          </p:spPr>
          <p:txBody>
            <a:bodyPr wrap="square" rtlCol="0">
              <a:spAutoFit/>
            </a:bodyPr>
            <a:lstStyle/>
            <a:p>
              <a:pPr algn="ctr"/>
              <a:r>
                <a:rPr lang="en-US" sz="1200" b="1">
                  <a:latin typeface="Figtree"/>
                </a:rPr>
                <a:t>Show grid</a:t>
              </a:r>
            </a:p>
          </p:txBody>
        </p:sp>
      </p:grpSp>
      <p:sp>
        <p:nvSpPr>
          <p:cNvPr id="3" name="TextBox 2">
            <a:extLst>
              <a:ext uri="{FF2B5EF4-FFF2-40B4-BE49-F238E27FC236}">
                <a16:creationId xmlns:a16="http://schemas.microsoft.com/office/drawing/2014/main" id="{93AF78F6-732E-B6C6-CFCF-F470B0CA7DBE}"/>
              </a:ext>
            </a:extLst>
          </p:cNvPr>
          <p:cNvSpPr txBox="1"/>
          <p:nvPr/>
        </p:nvSpPr>
        <p:spPr>
          <a:xfrm>
            <a:off x="9069558" y="817338"/>
            <a:ext cx="2782529" cy="2031325"/>
          </a:xfrm>
          <a:prstGeom prst="rect">
            <a:avLst/>
          </a:prstGeom>
          <a:noFill/>
        </p:spPr>
        <p:txBody>
          <a:bodyPr wrap="square">
            <a:spAutoFit/>
          </a:bodyPr>
          <a:lstStyle/>
          <a:p>
            <a:pPr marL="194728" indent="0">
              <a:buNone/>
            </a:pPr>
            <a:r>
              <a:rPr lang="en-US" sz="1800" b="1">
                <a:latin typeface="Figtree"/>
              </a:rPr>
              <a:t>Using Voice Access</a:t>
            </a:r>
          </a:p>
          <a:p>
            <a:pPr marL="194728" indent="0">
              <a:buNone/>
            </a:pPr>
            <a:endParaRPr lang="en-US" b="1">
              <a:latin typeface="Figtree"/>
            </a:endParaRPr>
          </a:p>
          <a:p>
            <a:pPr marL="480478" indent="-285750">
              <a:buFont typeface="Arial" panose="020B0604020202020204" pitchFamily="34" charset="0"/>
              <a:buChar char="•"/>
            </a:pPr>
            <a:r>
              <a:rPr lang="en-US" sz="1800">
                <a:latin typeface="Figtree"/>
              </a:rPr>
              <a:t>Say: Tap $Label</a:t>
            </a:r>
            <a:br>
              <a:rPr lang="en-US">
                <a:latin typeface="Figtree"/>
              </a:rPr>
            </a:br>
            <a:endParaRPr lang="en-US">
              <a:latin typeface="Figtree"/>
            </a:endParaRPr>
          </a:p>
          <a:p>
            <a:pPr marL="480478" indent="-285750">
              <a:buFont typeface="Arial" panose="020B0604020202020204" pitchFamily="34" charset="0"/>
              <a:buChar char="•"/>
            </a:pPr>
            <a:r>
              <a:rPr lang="en-US" sz="1800">
                <a:latin typeface="Figtree"/>
              </a:rPr>
              <a:t>Say: Tap $Number</a:t>
            </a:r>
            <a:br>
              <a:rPr lang="en-US" sz="1800">
                <a:latin typeface="Figtree"/>
              </a:rPr>
            </a:br>
            <a:endParaRPr lang="en-US" sz="1800">
              <a:latin typeface="Figtree"/>
            </a:endParaRPr>
          </a:p>
          <a:p>
            <a:pPr marL="480478" indent="-285750">
              <a:buFont typeface="Arial" panose="020B0604020202020204" pitchFamily="34" charset="0"/>
              <a:buChar char="•"/>
            </a:pPr>
            <a:r>
              <a:rPr lang="en-US">
                <a:latin typeface="Figtree"/>
              </a:rPr>
              <a:t>Say: Stop listening</a:t>
            </a:r>
            <a:endParaRPr lang="en-US" sz="1800">
              <a:latin typeface="Figtree"/>
            </a:endParaRPr>
          </a:p>
        </p:txBody>
      </p:sp>
    </p:spTree>
    <p:extLst>
      <p:ext uri="{BB962C8B-B14F-4D97-AF65-F5344CB8AC3E}">
        <p14:creationId xmlns:p14="http://schemas.microsoft.com/office/powerpoint/2010/main" val="3609538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F5B61-4AA6-4499-3C8D-FCDA822CB4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5A485-9DD5-3A43-64BD-70097E1A6B55}"/>
              </a:ext>
            </a:extLst>
          </p:cNvPr>
          <p:cNvSpPr>
            <a:spLocks noGrp="1"/>
          </p:cNvSpPr>
          <p:nvPr>
            <p:ph type="title"/>
          </p:nvPr>
        </p:nvSpPr>
        <p:spPr>
          <a:xfrm>
            <a:off x="762000" y="110077"/>
            <a:ext cx="10668000" cy="713600"/>
          </a:xfrm>
        </p:spPr>
        <p:txBody>
          <a:bodyPr/>
          <a:lstStyle/>
          <a:p>
            <a:r>
              <a:rPr lang="en-US"/>
              <a:t>Android: Speech input (Voice Access)</a:t>
            </a:r>
          </a:p>
        </p:txBody>
      </p:sp>
      <p:sp>
        <p:nvSpPr>
          <p:cNvPr id="7" name="TextBox 6">
            <a:extLst>
              <a:ext uri="{FF2B5EF4-FFF2-40B4-BE49-F238E27FC236}">
                <a16:creationId xmlns:a16="http://schemas.microsoft.com/office/drawing/2014/main" id="{B5848A36-1761-9C3C-FCD8-03894FD8ACB3}"/>
              </a:ext>
            </a:extLst>
          </p:cNvPr>
          <p:cNvSpPr txBox="1"/>
          <p:nvPr/>
        </p:nvSpPr>
        <p:spPr>
          <a:xfrm>
            <a:off x="560438" y="735758"/>
            <a:ext cx="10869562" cy="369332"/>
          </a:xfrm>
          <a:prstGeom prst="rect">
            <a:avLst/>
          </a:prstGeom>
          <a:noFill/>
        </p:spPr>
        <p:txBody>
          <a:bodyPr wrap="square">
            <a:spAutoFit/>
          </a:bodyPr>
          <a:lstStyle/>
          <a:p>
            <a:pPr marL="194728" indent="0">
              <a:buNone/>
            </a:pPr>
            <a:r>
              <a:rPr lang="en-US" sz="1800">
                <a:latin typeface="Figtree"/>
              </a:rPr>
              <a:t>Settings app &gt; Accessibility &gt; Voice Access &gt; Voice Access shortcut toggle &gt; Voice Access shortcut button</a:t>
            </a:r>
          </a:p>
        </p:txBody>
      </p:sp>
      <p:pic>
        <p:nvPicPr>
          <p:cNvPr id="4" name="Picture 3" descr="Screenshot of the Android Settings menu screen with the Accessibility button highlighted.">
            <a:extLst>
              <a:ext uri="{FF2B5EF4-FFF2-40B4-BE49-F238E27FC236}">
                <a16:creationId xmlns:a16="http://schemas.microsoft.com/office/drawing/2014/main" id="{841FE96E-4D40-5A0A-5FBC-1A446901BA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2213" y="1255687"/>
            <a:ext cx="2216272" cy="4857332"/>
          </a:xfrm>
          <a:prstGeom prst="rect">
            <a:avLst/>
          </a:prstGeom>
          <a:ln w="3175">
            <a:solidFill>
              <a:schemeClr val="tx2">
                <a:lumMod val="50000"/>
              </a:schemeClr>
            </a:solidFill>
          </a:ln>
        </p:spPr>
      </p:pic>
      <p:pic>
        <p:nvPicPr>
          <p:cNvPr id="9" name="Picture 8" descr="Screenshot of the Android Accessibility menu screen with the Voice Access button highlighted. Voice Access is turned off.">
            <a:extLst>
              <a:ext uri="{FF2B5EF4-FFF2-40B4-BE49-F238E27FC236}">
                <a16:creationId xmlns:a16="http://schemas.microsoft.com/office/drawing/2014/main" id="{B66C1145-BCFB-5F8A-CF95-E502EF359C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27764" y="1240158"/>
            <a:ext cx="2199254" cy="4887233"/>
          </a:xfrm>
          <a:prstGeom prst="rect">
            <a:avLst/>
          </a:prstGeom>
          <a:ln>
            <a:solidFill>
              <a:schemeClr val="tx2">
                <a:lumMod val="50000"/>
              </a:schemeClr>
            </a:solidFill>
          </a:ln>
        </p:spPr>
      </p:pic>
      <p:pic>
        <p:nvPicPr>
          <p:cNvPr id="2052" name="Picture 4" descr="Screenshot of the Voice Access screen with the Voice Access shortcut switch highlighted and toggled off.">
            <a:extLst>
              <a:ext uri="{FF2B5EF4-FFF2-40B4-BE49-F238E27FC236}">
                <a16:creationId xmlns:a16="http://schemas.microsoft.com/office/drawing/2014/main" id="{F18FCC1B-4450-0F0D-95DF-E27C5FE99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65933" y="1238609"/>
            <a:ext cx="2200649" cy="4890332"/>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3" name="Picture 4" descr="Screenshot of the Voice Access screen with the Voice Access shortcut switch toggled on. The Voice access shortcut button and listening indicator are highlighted.">
            <a:extLst>
              <a:ext uri="{FF2B5EF4-FFF2-40B4-BE49-F238E27FC236}">
                <a16:creationId xmlns:a16="http://schemas.microsoft.com/office/drawing/2014/main" id="{DE009999-D9CC-394C-0B20-A36704008D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305427" y="1240007"/>
            <a:ext cx="2199391" cy="488753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903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BBD4B-D28A-29B5-738D-4D204F1987D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B31C103-3AA3-5560-2478-5A7CA27BA76A}"/>
              </a:ext>
            </a:extLst>
          </p:cNvPr>
          <p:cNvSpPr txBox="1">
            <a:spLocks noGrp="1"/>
          </p:cNvSpPr>
          <p:nvPr>
            <p:ph type="title" idx="4294967295"/>
          </p:nvPr>
        </p:nvSpPr>
        <p:spPr>
          <a:xfrm>
            <a:off x="762000" y="110077"/>
            <a:ext cx="10668000" cy="713600"/>
          </a:xfrm>
          <a:prstGeom prst="rect">
            <a:avLst/>
          </a:prstGeom>
          <a:noFill/>
          <a:ln>
            <a:noFill/>
            <a:prstDash/>
          </a:ln>
          <a:effectLst/>
        </p:spPr>
        <p:txBody>
          <a:bodyPr rot="0" spcFirstLastPara="1" vertOverflow="overflow" horzOverflow="overflow" vert="horz" wrap="square" lIns="91440"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1pPr>
            <a:lvl2pPr marR="0" lvl="1"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2pPr>
            <a:lvl3pPr marR="0" lvl="2"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3pPr>
            <a:lvl4pPr marR="0" lvl="3"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4pPr>
            <a:lvl5pPr marR="0" lvl="4"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5pPr>
            <a:lvl6pPr marR="0" lvl="5"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6pPr>
            <a:lvl7pPr marR="0" lvl="6"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7pPr>
            <a:lvl8pPr marR="0" lvl="7"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8pPr>
            <a:lvl9pPr marR="0" lvl="8" algn="l" rtl="0">
              <a:lnSpc>
                <a:spcPct val="100000"/>
              </a:lnSpc>
              <a:spcBef>
                <a:spcPts val="0"/>
              </a:spcBef>
              <a:spcAft>
                <a:spcPts val="0"/>
              </a:spcAft>
              <a:buClr>
                <a:schemeClr val="dk2"/>
              </a:buClr>
              <a:buSzPts val="2600"/>
              <a:buFont typeface="Figtree"/>
              <a:buNone/>
              <a:defRPr sz="3467" b="1" i="0" u="none" strike="noStrike" cap="none">
                <a:solidFill>
                  <a:schemeClr val="dk2"/>
                </a:solidFill>
                <a:latin typeface="Figtree"/>
                <a:ea typeface="Figtree"/>
                <a:cs typeface="Figtree"/>
                <a:sym typeface="Figtree"/>
              </a:defRPr>
            </a:lvl9pPr>
          </a:lstStyle>
          <a:p>
            <a:pPr marL="0" marR="0" lvl="0" indent="0" algn="l" defTabSz="914400" rtl="0" eaLnBrk="1" fontAlgn="auto" latinLnBrk="0" hangingPunct="1">
              <a:lnSpc>
                <a:spcPct val="100000"/>
              </a:lnSpc>
              <a:spcBef>
                <a:spcPts val="0"/>
              </a:spcBef>
              <a:spcAft>
                <a:spcPts val="0"/>
              </a:spcAft>
              <a:buClr>
                <a:schemeClr val="dk2"/>
              </a:buClr>
              <a:buSzPts val="2600"/>
              <a:buFont typeface="Figtree"/>
              <a:buNone/>
              <a:tabLst/>
              <a:defRPr/>
            </a:pPr>
            <a:r>
              <a:rPr kumimoji="0" lang="en-US" sz="3467" b="1" i="0" u="none" strike="noStrike" kern="1200" cap="none" spc="0" normalizeH="0" baseline="0" noProof="0" dirty="0">
                <a:ln>
                  <a:noFill/>
                </a:ln>
                <a:solidFill>
                  <a:schemeClr val="dk2"/>
                </a:solidFill>
                <a:effectLst/>
                <a:uLnTx/>
                <a:uFillTx/>
                <a:latin typeface="Figtree"/>
                <a:ea typeface="Figtree"/>
                <a:cs typeface="Figtree"/>
                <a:sym typeface="Figtree"/>
              </a:rPr>
              <a:t>Citizens Android app: Keyboard video</a:t>
            </a:r>
            <a:endParaRPr kumimoji="0" lang="en-US" sz="3467" b="1" i="0" u="none" strike="noStrike" kern="0" cap="none" spc="0" normalizeH="0" baseline="0" noProof="0" dirty="0">
              <a:ln>
                <a:noFill/>
              </a:ln>
              <a:solidFill>
                <a:schemeClr val="dk2"/>
              </a:solidFill>
              <a:effectLst/>
              <a:uLnTx/>
              <a:uFillTx/>
              <a:latin typeface="Figtree"/>
              <a:ea typeface="Figtree"/>
              <a:cs typeface="Figtree"/>
              <a:sym typeface="Figtree"/>
            </a:endParaRPr>
          </a:p>
        </p:txBody>
      </p:sp>
      <p:pic>
        <p:nvPicPr>
          <p:cNvPr id="9" name="Picture 8" descr="Video: Using a keyboard with the Citizens Android app login screen">
            <a:hlinkClick r:id="rId3"/>
            <a:extLst>
              <a:ext uri="{FF2B5EF4-FFF2-40B4-BE49-F238E27FC236}">
                <a16:creationId xmlns:a16="http://schemas.microsoft.com/office/drawing/2014/main" id="{46F23C92-80C7-AC28-73E8-FF983BB8C921}"/>
              </a:ext>
            </a:extLst>
          </p:cNvPr>
          <p:cNvPicPr>
            <a:picLocks noChangeAspect="1"/>
          </p:cNvPicPr>
          <p:nvPr/>
        </p:nvPicPr>
        <p:blipFill>
          <a:blip r:embed="rId4"/>
          <a:stretch>
            <a:fillRect/>
          </a:stretch>
        </p:blipFill>
        <p:spPr>
          <a:xfrm>
            <a:off x="4770667" y="823677"/>
            <a:ext cx="2650665" cy="5930012"/>
          </a:xfrm>
          <a:prstGeom prst="rect">
            <a:avLst/>
          </a:prstGeom>
          <a:ln>
            <a:solidFill>
              <a:schemeClr val="tx2">
                <a:lumMod val="50000"/>
              </a:schemeClr>
            </a:solidFill>
          </a:ln>
        </p:spPr>
      </p:pic>
    </p:spTree>
    <p:extLst>
      <p:ext uri="{BB962C8B-B14F-4D97-AF65-F5344CB8AC3E}">
        <p14:creationId xmlns:p14="http://schemas.microsoft.com/office/powerpoint/2010/main" val="224544127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A1F38-1283-9567-B377-2FF792BBC7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E05E9B-5004-1297-0AD3-577F043F3E76}"/>
              </a:ext>
            </a:extLst>
          </p:cNvPr>
          <p:cNvSpPr>
            <a:spLocks noGrp="1"/>
          </p:cNvSpPr>
          <p:nvPr>
            <p:ph type="title"/>
          </p:nvPr>
        </p:nvSpPr>
        <p:spPr>
          <a:xfrm>
            <a:off x="762000" y="110077"/>
            <a:ext cx="10668000" cy="713600"/>
          </a:xfrm>
        </p:spPr>
        <p:txBody>
          <a:bodyPr/>
          <a:lstStyle/>
          <a:p>
            <a:r>
              <a:rPr lang="en-US" dirty="0"/>
              <a:t>Android: Keyboard</a:t>
            </a:r>
          </a:p>
        </p:txBody>
      </p:sp>
      <p:sp>
        <p:nvSpPr>
          <p:cNvPr id="7" name="TextBox 6">
            <a:extLst>
              <a:ext uri="{FF2B5EF4-FFF2-40B4-BE49-F238E27FC236}">
                <a16:creationId xmlns:a16="http://schemas.microsoft.com/office/drawing/2014/main" id="{737B8EAE-2EB2-30A8-8750-7F521A07D2DC}"/>
              </a:ext>
            </a:extLst>
          </p:cNvPr>
          <p:cNvSpPr txBox="1"/>
          <p:nvPr/>
        </p:nvSpPr>
        <p:spPr>
          <a:xfrm>
            <a:off x="560438" y="735758"/>
            <a:ext cx="10973914" cy="369332"/>
          </a:xfrm>
          <a:prstGeom prst="rect">
            <a:avLst/>
          </a:prstGeom>
          <a:noFill/>
        </p:spPr>
        <p:txBody>
          <a:bodyPr wrap="square">
            <a:spAutoFit/>
          </a:bodyPr>
          <a:lstStyle/>
          <a:p>
            <a:pPr marL="194728" indent="0">
              <a:buNone/>
            </a:pPr>
            <a:r>
              <a:rPr lang="en-US" dirty="0">
                <a:latin typeface="Figtree"/>
              </a:rPr>
              <a:t>Pair and connect a Bluetooth keyboard to the device.</a:t>
            </a:r>
            <a:endParaRPr lang="en-US" sz="1800" dirty="0">
              <a:latin typeface="Figtree"/>
            </a:endParaRPr>
          </a:p>
        </p:txBody>
      </p:sp>
      <p:pic>
        <p:nvPicPr>
          <p:cNvPr id="5" name="Picture 4" descr="Screenshot of the Android Settings main menu with the Connected devices button highlighted.">
            <a:extLst>
              <a:ext uri="{FF2B5EF4-FFF2-40B4-BE49-F238E27FC236}">
                <a16:creationId xmlns:a16="http://schemas.microsoft.com/office/drawing/2014/main" id="{B6C29FE9-DAFB-D50D-AE6D-3C277B1030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7450" y="1255687"/>
            <a:ext cx="2185799" cy="4857332"/>
          </a:xfrm>
          <a:prstGeom prst="rect">
            <a:avLst/>
          </a:prstGeom>
          <a:ln w="3175">
            <a:solidFill>
              <a:schemeClr val="tx2">
                <a:lumMod val="50000"/>
              </a:schemeClr>
            </a:solidFill>
          </a:ln>
        </p:spPr>
      </p:pic>
      <p:pic>
        <p:nvPicPr>
          <p:cNvPr id="9" name="Picture 8" descr="Screenshot of the Android Connected devices screen with the Pair new device button highlighted.">
            <a:extLst>
              <a:ext uri="{FF2B5EF4-FFF2-40B4-BE49-F238E27FC236}">
                <a16:creationId xmlns:a16="http://schemas.microsoft.com/office/drawing/2014/main" id="{3C521AEA-78F4-D37A-F287-5956E224B5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27764" y="1240158"/>
            <a:ext cx="2199254" cy="4887233"/>
          </a:xfrm>
          <a:prstGeom prst="rect">
            <a:avLst/>
          </a:prstGeom>
          <a:ln>
            <a:solidFill>
              <a:schemeClr val="tx2">
                <a:lumMod val="50000"/>
              </a:schemeClr>
            </a:solidFill>
          </a:ln>
        </p:spPr>
      </p:pic>
      <p:pic>
        <p:nvPicPr>
          <p:cNvPr id="2052" name="Picture 4" descr="Screenshot of the Android Pair new device screen with an available Bluetooth keyboard highlighted.">
            <a:extLst>
              <a:ext uri="{FF2B5EF4-FFF2-40B4-BE49-F238E27FC236}">
                <a16:creationId xmlns:a16="http://schemas.microsoft.com/office/drawing/2014/main" id="{6A6DEBF0-2691-1270-FA4D-51302B33E6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65934" y="1238610"/>
            <a:ext cx="2200648" cy="4890330"/>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3" name="Picture 4" descr="Screenshot of the Android Connected devices screen with the paired Bluethooth keyboard highlighted.">
            <a:extLst>
              <a:ext uri="{FF2B5EF4-FFF2-40B4-BE49-F238E27FC236}">
                <a16:creationId xmlns:a16="http://schemas.microsoft.com/office/drawing/2014/main" id="{E37330C4-40D5-BE83-5D17-D8A02C49A3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305428" y="1240008"/>
            <a:ext cx="2199390" cy="4887534"/>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8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7C4F7-3F34-C34E-4761-50A7591D5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FC664-CA1C-D90A-650A-37EF6AD255BF}"/>
              </a:ext>
            </a:extLst>
          </p:cNvPr>
          <p:cNvSpPr>
            <a:spLocks noGrp="1"/>
          </p:cNvSpPr>
          <p:nvPr>
            <p:ph type="title"/>
          </p:nvPr>
        </p:nvSpPr>
        <p:spPr>
          <a:xfrm>
            <a:off x="762000" y="110077"/>
            <a:ext cx="10668000" cy="713600"/>
          </a:xfrm>
        </p:spPr>
        <p:txBody>
          <a:bodyPr/>
          <a:lstStyle/>
          <a:p>
            <a:pPr marL="537628" indent="-342900"/>
            <a:r>
              <a:rPr lang="en-US" sz="3600" noProof="0" dirty="0"/>
              <a:t>WHAT is Accessibility?</a:t>
            </a:r>
            <a:r>
              <a:rPr lang="en-US" sz="3600" dirty="0"/>
              <a:t> (slide)</a:t>
            </a:r>
            <a:endParaRPr lang="en-US" sz="3600" noProof="0" dirty="0"/>
          </a:p>
        </p:txBody>
      </p:sp>
      <p:sp>
        <p:nvSpPr>
          <p:cNvPr id="3" name="Text Placeholder 2">
            <a:extLst>
              <a:ext uri="{FF2B5EF4-FFF2-40B4-BE49-F238E27FC236}">
                <a16:creationId xmlns:a16="http://schemas.microsoft.com/office/drawing/2014/main" id="{980C5D99-6975-E880-57FC-AFDD6531DFBC}"/>
              </a:ext>
            </a:extLst>
          </p:cNvPr>
          <p:cNvSpPr>
            <a:spLocks noGrp="1"/>
          </p:cNvSpPr>
          <p:nvPr>
            <p:ph type="body" idx="1"/>
          </p:nvPr>
        </p:nvSpPr>
        <p:spPr>
          <a:xfrm>
            <a:off x="762000" y="830634"/>
            <a:ext cx="10668000" cy="5399519"/>
          </a:xfrm>
        </p:spPr>
        <p:txBody>
          <a:bodyPr spcFirstLastPara="1" wrap="square" lIns="0" tIns="0" rIns="91425" bIns="91425" anchor="t" anchorCtr="0">
            <a:noAutofit/>
          </a:bodyPr>
          <a:lstStyle/>
          <a:p>
            <a:pPr marL="537628" indent="-342900"/>
            <a:r>
              <a:rPr lang="en-US" sz="2000" noProof="0" dirty="0"/>
              <a:t>Something being created with Accessibility in mind doesn't mean YOU can access the content in question with your specific abilities and technology; It means EVERYONE can access the content in question regardless of their disabilities or technical limitations.​</a:t>
            </a:r>
          </a:p>
          <a:p>
            <a:pPr marL="537628" indent="-342900"/>
            <a:r>
              <a:rPr lang="en-US" sz="2000" noProof="0" dirty="0"/>
              <a:t>A very close, but separate, cousin to Accessibility is Usability (UI/UX). This is also important to consider but it is an entirely separate consideration which happens to overlap Accessibility in many areas. ​</a:t>
            </a:r>
          </a:p>
          <a:p>
            <a:pPr marL="537628" indent="-342900"/>
            <a:r>
              <a:rPr lang="en-US" sz="2000" noProof="0" dirty="0"/>
              <a:t>Accessibility focuses on whether things can be accessed by disabled people, while Usability focuses on whether things can be used with a positive experience. ​</a:t>
            </a:r>
          </a:p>
          <a:p>
            <a:pPr marL="537628" indent="-342900" fontAlgn="base"/>
            <a:r>
              <a:rPr lang="en-US" sz="2000" noProof="0" dirty="0"/>
              <a:t>It's easy to assume that the user you're designing/developing for is just another version of you. If you have great eyesight, dual monitors, a gaming mouse, and high-speed internet everywhere you go... there’s a good chance that's the same user you envisioned during design and development​.</a:t>
            </a:r>
          </a:p>
          <a:p>
            <a:pPr marL="537628" indent="-342900" fontAlgn="base"/>
            <a:r>
              <a:rPr lang="en-US" sz="2000" noProof="0" dirty="0"/>
              <a:t>In reality though, there</a:t>
            </a:r>
            <a:r>
              <a:rPr lang="en-US" sz="2000" dirty="0"/>
              <a:t> are</a:t>
            </a:r>
            <a:r>
              <a:rPr lang="en-US" sz="2000" noProof="0" dirty="0"/>
              <a:t> A LOT of different types of people out there trying to access your content in A LOT of different ways.</a:t>
            </a:r>
          </a:p>
          <a:p>
            <a:pPr marL="537628" indent="-342900"/>
            <a:endParaRPr lang="en-US" noProof="0" dirty="0"/>
          </a:p>
        </p:txBody>
      </p:sp>
    </p:spTree>
    <p:extLst>
      <p:ext uri="{BB962C8B-B14F-4D97-AF65-F5344CB8AC3E}">
        <p14:creationId xmlns:p14="http://schemas.microsoft.com/office/powerpoint/2010/main" val="3634956705"/>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07926-C6C4-BB92-A833-C8C1601AD2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D847AE-298B-4B4F-8F5B-A2D895771EF1}"/>
              </a:ext>
            </a:extLst>
          </p:cNvPr>
          <p:cNvSpPr>
            <a:spLocks noGrp="1"/>
          </p:cNvSpPr>
          <p:nvPr>
            <p:ph type="title"/>
          </p:nvPr>
        </p:nvSpPr>
        <p:spPr>
          <a:xfrm>
            <a:off x="761999" y="2087105"/>
            <a:ext cx="10338619" cy="1341895"/>
          </a:xfrm>
        </p:spPr>
        <p:txBody>
          <a:bodyPr/>
          <a:lstStyle/>
          <a:p>
            <a:pPr marL="537628" indent="-342900"/>
            <a:r>
              <a:rPr lang="en-US" sz="7200" noProof="0" dirty="0"/>
              <a:t>WHY does this matter? </a:t>
            </a:r>
          </a:p>
        </p:txBody>
      </p:sp>
    </p:spTree>
    <p:extLst>
      <p:ext uri="{BB962C8B-B14F-4D97-AF65-F5344CB8AC3E}">
        <p14:creationId xmlns:p14="http://schemas.microsoft.com/office/powerpoint/2010/main" val="1303227942"/>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1E8FD-4432-1D66-3BBE-CB1A18D5A7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C45992-4717-C350-FF61-A29348915B5C}"/>
              </a:ext>
            </a:extLst>
          </p:cNvPr>
          <p:cNvSpPr>
            <a:spLocks noGrp="1"/>
          </p:cNvSpPr>
          <p:nvPr>
            <p:ph type="title"/>
          </p:nvPr>
        </p:nvSpPr>
        <p:spPr>
          <a:xfrm>
            <a:off x="762000" y="110077"/>
            <a:ext cx="10668000" cy="713600"/>
          </a:xfrm>
        </p:spPr>
        <p:txBody>
          <a:bodyPr/>
          <a:lstStyle/>
          <a:p>
            <a:r>
              <a:rPr lang="en-US" sz="3600" noProof="0" dirty="0"/>
              <a:t>WHY does this matter? </a:t>
            </a:r>
            <a:r>
              <a:rPr lang="en-US" sz="3600" dirty="0"/>
              <a:t>(slide)</a:t>
            </a:r>
            <a:endParaRPr lang="en-US" noProof="0" dirty="0"/>
          </a:p>
        </p:txBody>
      </p:sp>
      <p:sp>
        <p:nvSpPr>
          <p:cNvPr id="3" name="Text Placeholder 2">
            <a:extLst>
              <a:ext uri="{FF2B5EF4-FFF2-40B4-BE49-F238E27FC236}">
                <a16:creationId xmlns:a16="http://schemas.microsoft.com/office/drawing/2014/main" id="{B0AB6311-0863-575F-9593-A3616539D0E4}"/>
              </a:ext>
            </a:extLst>
          </p:cNvPr>
          <p:cNvSpPr>
            <a:spLocks noGrp="1"/>
          </p:cNvSpPr>
          <p:nvPr>
            <p:ph type="body" idx="1"/>
          </p:nvPr>
        </p:nvSpPr>
        <p:spPr>
          <a:xfrm>
            <a:off x="762000" y="830634"/>
            <a:ext cx="10668000" cy="5399519"/>
          </a:xfrm>
        </p:spPr>
        <p:txBody>
          <a:bodyPr spcFirstLastPara="1" wrap="square" lIns="0" tIns="0" rIns="91425" bIns="91425" anchor="t" anchorCtr="0">
            <a:noAutofit/>
          </a:bodyPr>
          <a:lstStyle/>
          <a:p>
            <a:pPr marL="537225" indent="-342900"/>
            <a:r>
              <a:rPr lang="en-US" sz="2000" b="1" dirty="0"/>
              <a:t>~15-30</a:t>
            </a:r>
            <a:r>
              <a:rPr lang="en-US" sz="2000" b="1" noProof="0" dirty="0"/>
              <a:t>% of the </a:t>
            </a:r>
            <a:r>
              <a:rPr lang="en-US" sz="2000" b="1" dirty="0"/>
              <a:t>average population</a:t>
            </a:r>
            <a:r>
              <a:rPr lang="en-US" sz="2000" b="1" noProof="0" dirty="0"/>
              <a:t> has some sort of disability</a:t>
            </a:r>
            <a:r>
              <a:rPr lang="en-US" sz="2000" dirty="0"/>
              <a:t>, with that number increasing with age.</a:t>
            </a:r>
            <a:endParaRPr lang="en-US" sz="2400" dirty="0"/>
          </a:p>
          <a:p>
            <a:pPr marL="537628" indent="-342900"/>
            <a:r>
              <a:rPr lang="en-US" sz="2000" noProof="0" dirty="0"/>
              <a:t>Knowing WHAT kinds of disabilities exist and HOW those users interact with content allows you to understand WHY the way content is designed, developed, and released to production matters.</a:t>
            </a:r>
          </a:p>
          <a:p>
            <a:pPr marL="537225" indent="-342900"/>
            <a:r>
              <a:rPr lang="en-US" sz="2000" noProof="0" dirty="0"/>
              <a:t>Inaccessible content can range from a minor inconvenience to a complete blocker. Sometimes that means a user can’t perceive your instructions, complete filling out a form, buy a widget, read class materials, finish a job application, or even log into their own bank account.</a:t>
            </a:r>
          </a:p>
          <a:p>
            <a:pPr marL="537628" indent="-342900"/>
            <a:r>
              <a:rPr lang="en-US" sz="2000" noProof="0" dirty="0"/>
              <a:t>Considering visual, functional, and interactive design can make your experience better for everyone and annotations remove ambiguity going into development.</a:t>
            </a:r>
          </a:p>
          <a:p>
            <a:pPr marL="537628" indent="-342900"/>
            <a:r>
              <a:rPr lang="en-US" sz="2000" noProof="0" dirty="0"/>
              <a:t>Ensuring content is coded accessibly results in fewer issues going into QA and UAT, avoiding delays going to production and expensive re-work.</a:t>
            </a:r>
          </a:p>
          <a:p>
            <a:pPr marL="537628" indent="-342900"/>
            <a:r>
              <a:rPr lang="en-US" sz="2000" noProof="0" dirty="0"/>
              <a:t>Failure to consider users accessibility needs early and often in your SDLC leads to a less robust product with more inaccessible experiences ostracizing potentially large percentages of the population. Which is a problem morally, financially, and potentially legally.</a:t>
            </a:r>
          </a:p>
        </p:txBody>
      </p:sp>
    </p:spTree>
    <p:extLst>
      <p:ext uri="{BB962C8B-B14F-4D97-AF65-F5344CB8AC3E}">
        <p14:creationId xmlns:p14="http://schemas.microsoft.com/office/powerpoint/2010/main" val="2012833223"/>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D55B2-A3BD-C732-F405-39003CD973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DB18F9-593B-CCBB-B8F0-A1B44A97D500}"/>
              </a:ext>
            </a:extLst>
          </p:cNvPr>
          <p:cNvSpPr>
            <a:spLocks noGrp="1"/>
          </p:cNvSpPr>
          <p:nvPr>
            <p:ph type="title"/>
          </p:nvPr>
        </p:nvSpPr>
        <p:spPr/>
        <p:txBody>
          <a:bodyPr/>
          <a:lstStyle/>
          <a:p>
            <a:r>
              <a:rPr lang="en-US" sz="7200" dirty="0"/>
              <a:t>Additional Q</a:t>
            </a:r>
            <a:r>
              <a:rPr lang="en-US" sz="7200" noProof="0" dirty="0"/>
              <a:t>&amp;A</a:t>
            </a:r>
          </a:p>
        </p:txBody>
      </p:sp>
    </p:spTree>
    <p:extLst>
      <p:ext uri="{BB962C8B-B14F-4D97-AF65-F5344CB8AC3E}">
        <p14:creationId xmlns:p14="http://schemas.microsoft.com/office/powerpoint/2010/main" val="2893828332"/>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2CA6E-629E-DE22-25BE-EE69BF000A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8B10D-E404-59B5-A550-F80DDA5BFDC0}"/>
              </a:ext>
            </a:extLst>
          </p:cNvPr>
          <p:cNvSpPr>
            <a:spLocks noGrp="1"/>
          </p:cNvSpPr>
          <p:nvPr>
            <p:ph type="title"/>
          </p:nvPr>
        </p:nvSpPr>
        <p:spPr>
          <a:xfrm>
            <a:off x="762000" y="110077"/>
            <a:ext cx="10668000" cy="713600"/>
          </a:xfrm>
        </p:spPr>
        <p:txBody>
          <a:bodyPr/>
          <a:lstStyle/>
          <a:p>
            <a:r>
              <a:rPr lang="en-US" sz="3600" noProof="0" dirty="0"/>
              <a:t>Thank you + Contact info </a:t>
            </a:r>
          </a:p>
        </p:txBody>
      </p:sp>
      <p:sp>
        <p:nvSpPr>
          <p:cNvPr id="3" name="Text Placeholder 2">
            <a:extLst>
              <a:ext uri="{FF2B5EF4-FFF2-40B4-BE49-F238E27FC236}">
                <a16:creationId xmlns:a16="http://schemas.microsoft.com/office/drawing/2014/main" id="{B339B7C4-3F90-2EC7-E223-EC030FDDF501}"/>
              </a:ext>
            </a:extLst>
          </p:cNvPr>
          <p:cNvSpPr>
            <a:spLocks noGrp="1"/>
          </p:cNvSpPr>
          <p:nvPr>
            <p:ph type="body" idx="1"/>
          </p:nvPr>
        </p:nvSpPr>
        <p:spPr>
          <a:xfrm>
            <a:off x="762000" y="830634"/>
            <a:ext cx="10668000" cy="5399519"/>
          </a:xfrm>
        </p:spPr>
        <p:txBody>
          <a:bodyPr spcFirstLastPara="1" wrap="square" lIns="0" tIns="0" rIns="91425" bIns="91425" anchor="t" anchorCtr="0">
            <a:noAutofit/>
          </a:bodyPr>
          <a:lstStyle/>
          <a:p>
            <a:pPr marL="194729" indent="0" fontAlgn="base">
              <a:buNone/>
            </a:pPr>
            <a:endParaRPr lang="en-US" sz="2800" b="1" noProof="0" dirty="0"/>
          </a:p>
          <a:p>
            <a:pPr marL="194729" indent="0" fontAlgn="base">
              <a:buNone/>
            </a:pPr>
            <a:r>
              <a:rPr lang="en-US" sz="2400" b="1" noProof="0" dirty="0"/>
              <a:t>Thank you for joining us today!</a:t>
            </a:r>
            <a:r>
              <a:rPr lang="en-US" sz="2400" noProof="0" dirty="0"/>
              <a:t>​</a:t>
            </a:r>
          </a:p>
          <a:p>
            <a:pPr marL="194729" indent="0" fontAlgn="base">
              <a:buNone/>
            </a:pPr>
            <a:r>
              <a:rPr lang="en-US" sz="2000" noProof="0" dirty="0"/>
              <a:t>Please feel free to connect with us:​</a:t>
            </a:r>
          </a:p>
          <a:p>
            <a:pPr marL="194729" indent="0" fontAlgn="base">
              <a:buNone/>
            </a:pPr>
            <a:r>
              <a:rPr lang="en-US" sz="2000" noProof="0" dirty="0"/>
              <a:t>​</a:t>
            </a:r>
          </a:p>
          <a:p>
            <a:pPr marL="608965" indent="-414655" fontAlgn="base"/>
            <a:r>
              <a:rPr lang="en-US" sz="2000" noProof="0" dirty="0"/>
              <a:t>Wesley Estes (Accessibility Engineer – Expert Services at Vispero/TPGi)​ </a:t>
            </a:r>
            <a:endParaRPr lang="en-US" sz="2000" dirty="0"/>
          </a:p>
          <a:p>
            <a:pPr marL="1218550" lvl="1" indent="-414655" fontAlgn="base"/>
            <a:r>
              <a:rPr lang="en-US" sz="2000" noProof="0" dirty="0">
                <a:hlinkClick r:id="rId3"/>
              </a:rPr>
              <a:t>Wesley</a:t>
            </a:r>
            <a:r>
              <a:rPr lang="en-US" sz="2000" dirty="0">
                <a:hlinkClick r:id="rId3"/>
              </a:rPr>
              <a:t>’s </a:t>
            </a:r>
            <a:r>
              <a:rPr lang="en-US" sz="2000" dirty="0" err="1">
                <a:hlinkClick r:id="rId3"/>
              </a:rPr>
              <a:t>AccessU</a:t>
            </a:r>
            <a:r>
              <a:rPr lang="en-US" sz="2000" dirty="0">
                <a:hlinkClick r:id="rId3"/>
              </a:rPr>
              <a:t> instructor page</a:t>
            </a:r>
            <a:endParaRPr lang="en-US" sz="2000" dirty="0"/>
          </a:p>
          <a:p>
            <a:pPr marL="1218550" lvl="1" indent="-414655" fontAlgn="base"/>
            <a:r>
              <a:rPr lang="en-US" sz="2000" noProof="0" dirty="0">
                <a:hlinkClick r:id="rId4"/>
              </a:rPr>
              <a:t>Wesley’s </a:t>
            </a:r>
            <a:r>
              <a:rPr lang="en-US" sz="2000" noProof="0" dirty="0" err="1">
                <a:hlinkClick r:id="rId4"/>
              </a:rPr>
              <a:t>Linkedin</a:t>
            </a:r>
            <a:r>
              <a:rPr lang="en-US" sz="2000" noProof="0" dirty="0">
                <a:hlinkClick r:id="rId4"/>
              </a:rPr>
              <a:t>​</a:t>
            </a:r>
            <a:endParaRPr lang="en-US" sz="2000" noProof="0" dirty="0"/>
          </a:p>
          <a:p>
            <a:pPr marL="194729" indent="0" fontAlgn="base">
              <a:buNone/>
            </a:pPr>
            <a:r>
              <a:rPr lang="en-US" sz="2000" noProof="0" dirty="0"/>
              <a:t>​</a:t>
            </a:r>
          </a:p>
          <a:p>
            <a:pPr marL="537210" indent="-342900" fontAlgn="base"/>
            <a:r>
              <a:rPr lang="en-US" sz="2000" dirty="0"/>
              <a:t>Rachele DiTullio (Senior Accessibility Engineer – Citizens) </a:t>
            </a:r>
          </a:p>
          <a:p>
            <a:pPr marL="1146795" lvl="1" indent="-342900" fontAlgn="base"/>
            <a:r>
              <a:rPr lang="en-US" sz="2000" dirty="0">
                <a:hlinkClick r:id="rId5"/>
              </a:rPr>
              <a:t>Rachele’s </a:t>
            </a:r>
            <a:r>
              <a:rPr lang="en-US" sz="2000" dirty="0" err="1">
                <a:hlinkClick r:id="rId5"/>
              </a:rPr>
              <a:t>AccessU</a:t>
            </a:r>
            <a:r>
              <a:rPr lang="en-US" sz="2000" dirty="0">
                <a:hlinkClick r:id="rId5"/>
              </a:rPr>
              <a:t> instructor page</a:t>
            </a:r>
          </a:p>
          <a:p>
            <a:pPr marL="1146795" lvl="1" indent="-342900" fontAlgn="base"/>
            <a:r>
              <a:rPr lang="en-US" sz="2000" dirty="0">
                <a:hlinkClick r:id="rId5"/>
              </a:rPr>
              <a:t>Rachele's </a:t>
            </a:r>
            <a:r>
              <a:rPr lang="en-US" sz="2000" dirty="0" err="1">
                <a:hlinkClick r:id="rId5"/>
              </a:rPr>
              <a:t>Linkedin</a:t>
            </a:r>
            <a:endParaRPr lang="en-US" sz="2000" dirty="0"/>
          </a:p>
          <a:p>
            <a:pPr fontAlgn="base"/>
            <a:endParaRPr lang="en-US" noProof="0" dirty="0"/>
          </a:p>
        </p:txBody>
      </p:sp>
      <p:pic>
        <p:nvPicPr>
          <p:cNvPr id="4" name="Picture 3" descr="Wesley Estes - Headshot">
            <a:extLst>
              <a:ext uri="{FF2B5EF4-FFF2-40B4-BE49-F238E27FC236}">
                <a16:creationId xmlns:a16="http://schemas.microsoft.com/office/drawing/2014/main" id="{8217EB9C-B293-3ECC-CEAF-17BB2B7A8F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6229" y="823677"/>
            <a:ext cx="2583771" cy="2583771"/>
          </a:xfrm>
          <a:prstGeom prst="flowChartConnector">
            <a:avLst/>
          </a:prstGeom>
        </p:spPr>
      </p:pic>
      <p:pic>
        <p:nvPicPr>
          <p:cNvPr id="5" name="Picture 4" descr="Rachele DiTullio - Headshot">
            <a:extLst>
              <a:ext uri="{FF2B5EF4-FFF2-40B4-BE49-F238E27FC236}">
                <a16:creationId xmlns:a16="http://schemas.microsoft.com/office/drawing/2014/main" id="{713BCE7F-1FB4-AC26-0145-E20723E998CD}"/>
              </a:ext>
            </a:extLst>
          </p:cNvPr>
          <p:cNvPicPr>
            <a:picLocks noChangeAspect="1"/>
          </p:cNvPicPr>
          <p:nvPr/>
        </p:nvPicPr>
        <p:blipFill>
          <a:blip r:embed="rId7"/>
          <a:stretch>
            <a:fillRect/>
          </a:stretch>
        </p:blipFill>
        <p:spPr>
          <a:xfrm>
            <a:off x="8846229" y="3450553"/>
            <a:ext cx="2583770" cy="2627812"/>
          </a:xfrm>
          <a:prstGeom prst="flowChartConnector">
            <a:avLst/>
          </a:prstGeom>
        </p:spPr>
      </p:pic>
    </p:spTree>
    <p:extLst>
      <p:ext uri="{BB962C8B-B14F-4D97-AF65-F5344CB8AC3E}">
        <p14:creationId xmlns:p14="http://schemas.microsoft.com/office/powerpoint/2010/main" val="162958866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B6637-D19D-9640-A02A-93B9897CD8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D59EFB-FCA7-287D-B36D-ECCACD875BF2}"/>
              </a:ext>
            </a:extLst>
          </p:cNvPr>
          <p:cNvSpPr>
            <a:spLocks noGrp="1"/>
          </p:cNvSpPr>
          <p:nvPr>
            <p:ph type="title"/>
          </p:nvPr>
        </p:nvSpPr>
        <p:spPr>
          <a:xfrm>
            <a:off x="762000" y="2087105"/>
            <a:ext cx="10456606" cy="2199760"/>
          </a:xfrm>
        </p:spPr>
        <p:txBody>
          <a:bodyPr/>
          <a:lstStyle/>
          <a:p>
            <a:pPr marL="537628" indent="-342900"/>
            <a:r>
              <a:rPr lang="en-US" sz="7200" noProof="0" dirty="0"/>
              <a:t>WHAT do we consider for digital Accessibility?</a:t>
            </a:r>
          </a:p>
        </p:txBody>
      </p:sp>
    </p:spTree>
    <p:extLst>
      <p:ext uri="{BB962C8B-B14F-4D97-AF65-F5344CB8AC3E}">
        <p14:creationId xmlns:p14="http://schemas.microsoft.com/office/powerpoint/2010/main" val="416091922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5DD98-8568-D58A-0394-AA49690F72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B4F17-4CBB-11F1-7C20-DC613280AB44}"/>
              </a:ext>
            </a:extLst>
          </p:cNvPr>
          <p:cNvSpPr>
            <a:spLocks noGrp="1"/>
          </p:cNvSpPr>
          <p:nvPr>
            <p:ph type="title"/>
          </p:nvPr>
        </p:nvSpPr>
        <p:spPr>
          <a:xfrm>
            <a:off x="762000" y="110077"/>
            <a:ext cx="10668000" cy="713600"/>
          </a:xfrm>
        </p:spPr>
        <p:txBody>
          <a:bodyPr/>
          <a:lstStyle/>
          <a:p>
            <a:pPr marL="537628" indent="-342900"/>
            <a:r>
              <a:rPr lang="en-US" sz="3600" noProof="0" dirty="0"/>
              <a:t>Digital Accessibility Considers 5 Main Areas</a:t>
            </a:r>
          </a:p>
        </p:txBody>
      </p:sp>
      <p:sp>
        <p:nvSpPr>
          <p:cNvPr id="3" name="Text Placeholder 2">
            <a:extLst>
              <a:ext uri="{FF2B5EF4-FFF2-40B4-BE49-F238E27FC236}">
                <a16:creationId xmlns:a16="http://schemas.microsoft.com/office/drawing/2014/main" id="{632166F8-BA8F-29AD-83CB-99EAC91087B3}"/>
              </a:ext>
            </a:extLst>
          </p:cNvPr>
          <p:cNvSpPr>
            <a:spLocks noGrp="1"/>
          </p:cNvSpPr>
          <p:nvPr>
            <p:ph type="body" idx="1"/>
          </p:nvPr>
        </p:nvSpPr>
        <p:spPr>
          <a:xfrm>
            <a:off x="762000" y="1021749"/>
            <a:ext cx="5263896" cy="5208404"/>
          </a:xfrm>
        </p:spPr>
        <p:txBody>
          <a:bodyPr spcFirstLastPara="1" wrap="square" lIns="0" tIns="0" rIns="91425" bIns="91425" anchor="t" anchorCtr="0">
            <a:noAutofit/>
          </a:bodyPr>
          <a:lstStyle/>
          <a:p>
            <a:pPr marL="537628" indent="-342900"/>
            <a:r>
              <a:rPr lang="en-US" sz="2000" b="1" noProof="0" dirty="0"/>
              <a:t>Vision</a:t>
            </a:r>
            <a:r>
              <a:rPr lang="en-US" sz="2000" noProof="0" dirty="0"/>
              <a:t>: </a:t>
            </a:r>
          </a:p>
          <a:p>
            <a:pPr marL="1147213" lvl="1" indent="-342900"/>
            <a:r>
              <a:rPr lang="en-US" sz="2000" noProof="0" dirty="0"/>
              <a:t>Blind, Color Blind, or Low-Vision</a:t>
            </a:r>
          </a:p>
          <a:p>
            <a:pPr marL="537628" indent="-342900"/>
            <a:r>
              <a:rPr lang="en-US" sz="2000" b="1" noProof="0" dirty="0"/>
              <a:t>Hearing</a:t>
            </a:r>
            <a:r>
              <a:rPr lang="en-US" sz="2000" noProof="0" dirty="0"/>
              <a:t>: </a:t>
            </a:r>
          </a:p>
          <a:p>
            <a:pPr marL="1147213" lvl="1" indent="-342900"/>
            <a:r>
              <a:rPr lang="en-US" sz="2000" noProof="0" dirty="0"/>
              <a:t>Deaf/deaf, or Hard of Hearing</a:t>
            </a:r>
          </a:p>
          <a:p>
            <a:pPr marL="537628" indent="-342900"/>
            <a:r>
              <a:rPr lang="en-US" sz="2000" b="1" noProof="0" dirty="0"/>
              <a:t>Speech</a:t>
            </a:r>
            <a:r>
              <a:rPr lang="en-US" sz="2000" noProof="0" dirty="0"/>
              <a:t>: </a:t>
            </a:r>
          </a:p>
          <a:p>
            <a:pPr marL="1147213" lvl="1" indent="-342900"/>
            <a:r>
              <a:rPr lang="en-US" sz="2000" noProof="0" dirty="0"/>
              <a:t>Non-Verbal, or Speech Difficulties</a:t>
            </a:r>
          </a:p>
          <a:p>
            <a:pPr marL="537628" indent="-342900"/>
            <a:r>
              <a:rPr lang="en-US" sz="2000" b="1" noProof="0" dirty="0"/>
              <a:t>Mobility</a:t>
            </a:r>
            <a:r>
              <a:rPr lang="en-US" sz="2000" noProof="0" dirty="0"/>
              <a:t>: </a:t>
            </a:r>
          </a:p>
          <a:p>
            <a:pPr marL="1147213" lvl="1" indent="-342900"/>
            <a:r>
              <a:rPr lang="en-US" sz="2000" noProof="0" dirty="0"/>
              <a:t>Physical Disabilities, Parkinson’s, Tremors, or Unable to Use a Mouse</a:t>
            </a:r>
          </a:p>
          <a:p>
            <a:pPr marL="537628" indent="-342900"/>
            <a:r>
              <a:rPr lang="en-US" sz="2000" b="1" noProof="0" dirty="0"/>
              <a:t>Cognitive</a:t>
            </a:r>
            <a:r>
              <a:rPr lang="en-US" sz="2000" noProof="0" dirty="0"/>
              <a:t>: </a:t>
            </a:r>
          </a:p>
          <a:p>
            <a:pPr marL="1147213" lvl="1" indent="-342900"/>
            <a:r>
              <a:rPr lang="en-US" sz="2000" noProof="0" dirty="0"/>
              <a:t>ADD, Autism, Anxiety, Short-Term-Memory, Dyslexia, or Seizure disorders</a:t>
            </a:r>
          </a:p>
        </p:txBody>
      </p:sp>
      <p:pic>
        <p:nvPicPr>
          <p:cNvPr id="5" name="Picture 4" descr="Disability is a spectrum, with permanent, temporary, and situational disabilities falling into five main categories: Motor, Visual, Auditory, Speech, and Cognitive. Motor examples include a person with one arm, an arm injury, or a parent holding a newborn. Visual examples include a person who is blind, has cataracts, or is experiencing screen glare. Auditory examples include a person who is Deaf/deaf, has an ear infection, or is in a noisy room. Speech examples include a person who is non-verbal, has laryngitis, or speaks with a heavy accent. Cognitive examples include a person with ADHD, Depression, or Anxiety. Source: Microsoft Inclusive Design Toolkit">
            <a:extLst>
              <a:ext uri="{FF2B5EF4-FFF2-40B4-BE49-F238E27FC236}">
                <a16:creationId xmlns:a16="http://schemas.microsoft.com/office/drawing/2014/main" id="{D5DE1482-78E6-8473-A352-5AEC6B2BC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67931"/>
            <a:ext cx="5921133" cy="5208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0894821"/>
      </p:ext>
    </p:extLst>
  </p:cSld>
  <p:clrMapOvr>
    <a:masterClrMapping/>
  </p:clrMapOvr>
  <p:transition>
    <p:fade/>
  </p:transition>
</p:sld>
</file>

<file path=ppt/theme/theme1.xml><?xml version="1.0" encoding="utf-8"?>
<a:theme xmlns:a="http://schemas.openxmlformats.org/drawingml/2006/main" name="Streamline">
  <a:themeElements>
    <a:clrScheme name="Vispero 1">
      <a:dk1>
        <a:srgbClr val="00263F"/>
      </a:dk1>
      <a:lt1>
        <a:srgbClr val="FFFFFF"/>
      </a:lt1>
      <a:dk2>
        <a:srgbClr val="003758"/>
      </a:dk2>
      <a:lt2>
        <a:srgbClr val="F3F1F0"/>
      </a:lt2>
      <a:accent1>
        <a:srgbClr val="005D8F"/>
      </a:accent1>
      <a:accent2>
        <a:srgbClr val="FFCE02"/>
      </a:accent2>
      <a:accent3>
        <a:srgbClr val="84D1DE"/>
      </a:accent3>
      <a:accent4>
        <a:srgbClr val="0985C5"/>
      </a:accent4>
      <a:accent5>
        <a:srgbClr val="379FA8"/>
      </a:accent5>
      <a:accent6>
        <a:srgbClr val="F26924"/>
      </a:accent6>
      <a:hlink>
        <a:srgbClr val="005D8F"/>
      </a:hlink>
      <a:folHlink>
        <a:srgbClr val="F269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TotalTime>
  <Words>2955</Words>
  <Application>Microsoft Office PowerPoint</Application>
  <PresentationFormat>Widescreen</PresentationFormat>
  <Paragraphs>301</Paragraphs>
  <Slides>73</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Aptos</vt:lpstr>
      <vt:lpstr>Arial</vt:lpstr>
      <vt:lpstr>Figtree</vt:lpstr>
      <vt:lpstr>Streamline</vt:lpstr>
      <vt:lpstr>The WHAT, HOW, &amp; WHY of Accessibility</vt:lpstr>
      <vt:lpstr>Agenda</vt:lpstr>
      <vt:lpstr>Introductions</vt:lpstr>
      <vt:lpstr>WHAT do you mean my content isn’t Accessible?</vt:lpstr>
      <vt:lpstr>WHAT do you mean my content isn’t Accessible? (slide)</vt:lpstr>
      <vt:lpstr>WHAT is Accessibility?</vt:lpstr>
      <vt:lpstr>WHAT is Accessibility? (slide)</vt:lpstr>
      <vt:lpstr>WHAT do we consider for digital Accessibility?</vt:lpstr>
      <vt:lpstr>Digital Accessibility Considers 5 Main Areas</vt:lpstr>
      <vt:lpstr>WHAT Common scenarios do we find ourselves in?</vt:lpstr>
      <vt:lpstr>WHAT Common scenarios do we find ourselves in? (slide)</vt:lpstr>
      <vt:lpstr>HOW do people with disabilities interact with digital content;  What’s their experience?</vt:lpstr>
      <vt:lpstr>Environment: Desktop/Laptop vs Mobile Devices, Web vs Native Mobile</vt:lpstr>
      <vt:lpstr>HOW desktop/laptop users interact with Web content</vt:lpstr>
      <vt:lpstr>Common Scenarios: Low-Vision</vt:lpstr>
      <vt:lpstr>Experience: Low-Vision</vt:lpstr>
      <vt:lpstr>Experience: Low-Vision (cont.)</vt:lpstr>
      <vt:lpstr>Experience: Low-Vision (cont.2)</vt:lpstr>
      <vt:lpstr>Experience: Low-Vision (cont.3)</vt:lpstr>
      <vt:lpstr>Experience: Low-Vision (cont.4)</vt:lpstr>
      <vt:lpstr>Common Scenarios: Color-Blind</vt:lpstr>
      <vt:lpstr>Experience: Color-Blind</vt:lpstr>
      <vt:lpstr>Experience: Color-Blind (cont.)</vt:lpstr>
      <vt:lpstr>Experience: Color-Blind (cont.2)</vt:lpstr>
      <vt:lpstr>Experience: Color-Blind (cont.3)</vt:lpstr>
      <vt:lpstr>Common Scenarios: Blind</vt:lpstr>
      <vt:lpstr>Experience: Blind</vt:lpstr>
      <vt:lpstr>Common Scenarios: Deaf/deaf &amp; Hard-of-Hearing</vt:lpstr>
      <vt:lpstr>Experience: Deaf/deaf &amp; Hard-of-Hearing</vt:lpstr>
      <vt:lpstr>Common Scenarios: Non-Verbal &amp; Speech Difficulties</vt:lpstr>
      <vt:lpstr>Experience: Non-Verbal &amp; Speech Difficulties</vt:lpstr>
      <vt:lpstr>Common Scenarios: Tremors – Difficulty using mouse/touch</vt:lpstr>
      <vt:lpstr>Experience: Tremors – Difficulty using mouse/touch</vt:lpstr>
      <vt:lpstr>Common Scenarios: Keyboard only – no mouse/touch</vt:lpstr>
      <vt:lpstr>Experience: Keyboard only – no mouse/touch</vt:lpstr>
      <vt:lpstr>Common Scenarios: Cognitive</vt:lpstr>
      <vt:lpstr>Web Q&amp;A + Break</vt:lpstr>
      <vt:lpstr>HOW do disabled people use mobile devices to interact with native mobile apps?</vt:lpstr>
      <vt:lpstr>Native mobile settings and assistive technology</vt:lpstr>
      <vt:lpstr>Two ecosystems</vt:lpstr>
      <vt:lpstr>Citizens iOS app: Dark mode</vt:lpstr>
      <vt:lpstr>iOS: Dark mode</vt:lpstr>
      <vt:lpstr>Citizens iOS app: Text scaling</vt:lpstr>
      <vt:lpstr>iOS text scaling not fully supported</vt:lpstr>
      <vt:lpstr>iOS: Text scaling</vt:lpstr>
      <vt:lpstr>iOS: Text scaling &gt; Larger accessibility sizes</vt:lpstr>
      <vt:lpstr>Citizens iOS app: Display zoom</vt:lpstr>
      <vt:lpstr>iOS: Display zoom</vt:lpstr>
      <vt:lpstr>Citizens iOS app: Screen reader video</vt:lpstr>
      <vt:lpstr>iOS: Screen reader (VoiceOver)</vt:lpstr>
      <vt:lpstr>iOS: Accessibility shortcut</vt:lpstr>
      <vt:lpstr>Citizens iOS app: Speech input</vt:lpstr>
      <vt:lpstr>iOS: Speech input (Voice Control)</vt:lpstr>
      <vt:lpstr>Citizens iOS app: Keyboard video</vt:lpstr>
      <vt:lpstr>iOS: Keyboard</vt:lpstr>
      <vt:lpstr>Native mobile apps should respond to device orientation</vt:lpstr>
      <vt:lpstr>Mobile Q&amp;A</vt:lpstr>
      <vt:lpstr>Citizens Android app: Dark mode</vt:lpstr>
      <vt:lpstr>Android: Dark mode</vt:lpstr>
      <vt:lpstr>Citizens Android app: Text scaling</vt:lpstr>
      <vt:lpstr>Android: Text scaling</vt:lpstr>
      <vt:lpstr>Citizens Android app: Display zoom</vt:lpstr>
      <vt:lpstr>Android: Display zoom</vt:lpstr>
      <vt:lpstr>Citizens Android app: Screen reader video</vt:lpstr>
      <vt:lpstr>Android: Screen reader (TalkBack)</vt:lpstr>
      <vt:lpstr>Citizens Android app: Speech input</vt:lpstr>
      <vt:lpstr>Android: Speech input (Voice Access)</vt:lpstr>
      <vt:lpstr>Citizens Android app: Keyboard video</vt:lpstr>
      <vt:lpstr>Android: Keyboard</vt:lpstr>
      <vt:lpstr>WHY does this matter? </vt:lpstr>
      <vt:lpstr>WHY does this matter? (slide)</vt:lpstr>
      <vt:lpstr>Additional Q&amp;A</vt:lpstr>
      <vt:lpstr>Thank you + Contact info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Wes Estes</dc:creator>
  <cp:lastModifiedBy>Rachele DiTullio</cp:lastModifiedBy>
  <cp:revision>2</cp:revision>
  <dcterms:created xsi:type="dcterms:W3CDTF">2026-04-16T21:07:56Z</dcterms:created>
  <dcterms:modified xsi:type="dcterms:W3CDTF">2026-05-07T13:01:36Z</dcterms:modified>
</cp:coreProperties>
</file>