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39"/>
  </p:notesMasterIdLst>
  <p:handoutMasterIdLst>
    <p:handoutMasterId r:id="rId40"/>
  </p:handoutMasterIdLst>
  <p:sldIdLst>
    <p:sldId id="256" r:id="rId5"/>
    <p:sldId id="1119" r:id="rId6"/>
    <p:sldId id="257" r:id="rId7"/>
    <p:sldId id="260" r:id="rId8"/>
    <p:sldId id="265" r:id="rId9"/>
    <p:sldId id="1092" r:id="rId10"/>
    <p:sldId id="1094" r:id="rId11"/>
    <p:sldId id="1118" r:id="rId12"/>
    <p:sldId id="1093" r:id="rId13"/>
    <p:sldId id="1096" r:id="rId14"/>
    <p:sldId id="261" r:id="rId15"/>
    <p:sldId id="1116" r:id="rId16"/>
    <p:sldId id="1120" r:id="rId17"/>
    <p:sldId id="1099" r:id="rId18"/>
    <p:sldId id="1097" r:id="rId19"/>
    <p:sldId id="1098" r:id="rId20"/>
    <p:sldId id="1100" r:id="rId21"/>
    <p:sldId id="1101" r:id="rId22"/>
    <p:sldId id="1102" r:id="rId23"/>
    <p:sldId id="1103" r:id="rId24"/>
    <p:sldId id="1104" r:id="rId25"/>
    <p:sldId id="1113" r:id="rId26"/>
    <p:sldId id="262" r:id="rId27"/>
    <p:sldId id="1105" r:id="rId28"/>
    <p:sldId id="1110" r:id="rId29"/>
    <p:sldId id="1111" r:id="rId30"/>
    <p:sldId id="1109" r:id="rId31"/>
    <p:sldId id="1106" r:id="rId32"/>
    <p:sldId id="1114" r:id="rId33"/>
    <p:sldId id="1107" r:id="rId34"/>
    <p:sldId id="1115" r:id="rId35"/>
    <p:sldId id="1108" r:id="rId36"/>
    <p:sldId id="1112" r:id="rId37"/>
    <p:sldId id="264"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555"/>
    <a:srgbClr val="FFFFFF"/>
    <a:srgbClr val="8C8C8C"/>
    <a:srgbClr val="7F7F7F"/>
    <a:srgbClr val="009B7A"/>
    <a:srgbClr val="0081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535BE8-D3C2-48E4-8029-84B350166CE0}" v="575" dt="2026-10-09T18:18:48.7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01" autoAdjust="0"/>
    <p:restoredTop sz="82614" autoAdjust="0"/>
  </p:normalViewPr>
  <p:slideViewPr>
    <p:cSldViewPr>
      <p:cViewPr varScale="1">
        <p:scale>
          <a:sx n="68" d="100"/>
          <a:sy n="68" d="100"/>
        </p:scale>
        <p:origin x="1363" y="6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Tullio, Rachele" userId="0c6962af-07a2-4545-a3b6-770ef3757637" providerId="ADAL" clId="{341E5533-719A-4957-9865-DDD67AF664CB}"/>
    <pc:docChg chg="undo redo custSel mod addSld delSld modSld sldOrd">
      <pc:chgData name="DiTullio, Rachele" userId="0c6962af-07a2-4545-a3b6-770ef3757637" providerId="ADAL" clId="{341E5533-719A-4957-9865-DDD67AF664CB}" dt="2026-10-09T18:20:58.569" v="11069" actId="6549"/>
      <pc:docMkLst>
        <pc:docMk/>
      </pc:docMkLst>
      <pc:sldChg chg="addSp delSp modSp mod chgLayout modNotesTx">
        <pc:chgData name="DiTullio, Rachele" userId="0c6962af-07a2-4545-a3b6-770ef3757637" providerId="ADAL" clId="{341E5533-719A-4957-9865-DDD67AF664CB}" dt="2026-10-09T18:20:58.569" v="11069" actId="6549"/>
        <pc:sldMkLst>
          <pc:docMk/>
          <pc:sldMk cId="0" sldId="256"/>
        </pc:sldMkLst>
        <pc:spChg chg="mod">
          <ac:chgData name="DiTullio, Rachele" userId="0c6962af-07a2-4545-a3b6-770ef3757637" providerId="ADAL" clId="{341E5533-719A-4957-9865-DDD67AF664CB}" dt="2026-10-09T17:50:18.892" v="10926" actId="14100"/>
          <ac:spMkLst>
            <pc:docMk/>
            <pc:sldMk cId="0" sldId="256"/>
            <ac:spMk id="2" creationId="{00000000-0000-0000-0000-000000000000}"/>
          </ac:spMkLst>
        </pc:spChg>
        <pc:spChg chg="add mod ord">
          <ac:chgData name="DiTullio, Rachele" userId="0c6962af-07a2-4545-a3b6-770ef3757637" providerId="ADAL" clId="{341E5533-719A-4957-9865-DDD67AF664CB}" dt="2026-10-09T17:50:33.090" v="10929" actId="20577"/>
          <ac:spMkLst>
            <pc:docMk/>
            <pc:sldMk cId="0" sldId="256"/>
            <ac:spMk id="3" creationId="{D3499AAB-442A-CAB9-AE07-3224BC16E25F}"/>
          </ac:spMkLst>
        </pc:spChg>
        <pc:picChg chg="add del mod">
          <ac:chgData name="DiTullio, Rachele" userId="0c6962af-07a2-4545-a3b6-770ef3757637" providerId="ADAL" clId="{341E5533-719A-4957-9865-DDD67AF664CB}" dt="2026-10-09T18:14:02.940" v="11016" actId="478"/>
          <ac:picMkLst>
            <pc:docMk/>
            <pc:sldMk cId="0" sldId="256"/>
            <ac:picMk id="4" creationId="{D929873A-B54D-8040-64F9-8D294CA407E5}"/>
          </ac:picMkLst>
        </pc:picChg>
        <pc:picChg chg="add mod">
          <ac:chgData name="DiTullio, Rachele" userId="0c6962af-07a2-4545-a3b6-770ef3757637" providerId="ADAL" clId="{341E5533-719A-4957-9865-DDD67AF664CB}" dt="2026-10-09T18:18:33.147" v="11052"/>
          <ac:picMkLst>
            <pc:docMk/>
            <pc:sldMk cId="0" sldId="256"/>
            <ac:picMk id="6" creationId="{4078BFFA-E486-975B-16CF-02154DFE7326}"/>
          </ac:picMkLst>
        </pc:picChg>
      </pc:sldChg>
      <pc:sldChg chg="addSp delSp modSp mod modClrScheme chgLayout">
        <pc:chgData name="DiTullio, Rachele" userId="0c6962af-07a2-4545-a3b6-770ef3757637" providerId="ADAL" clId="{341E5533-719A-4957-9865-DDD67AF664CB}" dt="2026-10-09T18:18:52.379" v="11068" actId="962"/>
        <pc:sldMkLst>
          <pc:docMk/>
          <pc:sldMk cId="4237977992" sldId="264"/>
        </pc:sldMkLst>
        <pc:spChg chg="mod ord">
          <ac:chgData name="DiTullio, Rachele" userId="0c6962af-07a2-4545-a3b6-770ef3757637" providerId="ADAL" clId="{341E5533-719A-4957-9865-DDD67AF664CB}" dt="2026-10-08T20:52:29.900" v="10867" actId="13244"/>
          <ac:spMkLst>
            <pc:docMk/>
            <pc:sldMk cId="4237977992" sldId="264"/>
            <ac:spMk id="2" creationId="{3FA3C9FA-E9D5-E99B-DEDE-B75F2E4D0C1D}"/>
          </ac:spMkLst>
        </pc:spChg>
        <pc:spChg chg="mod ord">
          <ac:chgData name="DiTullio, Rachele" userId="0c6962af-07a2-4545-a3b6-770ef3757637" providerId="ADAL" clId="{341E5533-719A-4957-9865-DDD67AF664CB}" dt="2026-10-09T18:11:45.410" v="11006" actId="20577"/>
          <ac:spMkLst>
            <pc:docMk/>
            <pc:sldMk cId="4237977992" sldId="264"/>
            <ac:spMk id="3" creationId="{21B3BFBC-075F-83CD-9C5B-87030B6B73D8}"/>
          </ac:spMkLst>
        </pc:spChg>
        <pc:spChg chg="add del mod">
          <ac:chgData name="DiTullio, Rachele" userId="0c6962af-07a2-4545-a3b6-770ef3757637" providerId="ADAL" clId="{341E5533-719A-4957-9865-DDD67AF664CB}" dt="2026-10-09T18:12:05.397" v="11009" actId="478"/>
          <ac:spMkLst>
            <pc:docMk/>
            <pc:sldMk cId="4237977992" sldId="264"/>
            <ac:spMk id="6" creationId="{08C1977C-653B-942B-083E-62A466E6017A}"/>
          </ac:spMkLst>
        </pc:spChg>
        <pc:spChg chg="add del mod ord">
          <ac:chgData name="DiTullio, Rachele" userId="0c6962af-07a2-4545-a3b6-770ef3757637" providerId="ADAL" clId="{341E5533-719A-4957-9865-DDD67AF664CB}" dt="2026-10-09T18:12:05.794" v="11010" actId="478"/>
          <ac:spMkLst>
            <pc:docMk/>
            <pc:sldMk cId="4237977992" sldId="264"/>
            <ac:spMk id="8" creationId="{7E3FB73E-F29C-E005-7D1B-CF4884477D48}"/>
          </ac:spMkLst>
        </pc:spChg>
        <pc:spChg chg="add del mod">
          <ac:chgData name="DiTullio, Rachele" userId="0c6962af-07a2-4545-a3b6-770ef3757637" providerId="ADAL" clId="{341E5533-719A-4957-9865-DDD67AF664CB}" dt="2026-10-09T18:13:37.240" v="11012" actId="22"/>
          <ac:spMkLst>
            <pc:docMk/>
            <pc:sldMk cId="4237977992" sldId="264"/>
            <ac:spMk id="10" creationId="{32C9F6F8-FFA2-D84E-137C-7B767FF11D28}"/>
          </ac:spMkLst>
        </pc:spChg>
        <pc:picChg chg="add del mod ord">
          <ac:chgData name="DiTullio, Rachele" userId="0c6962af-07a2-4545-a3b6-770ef3757637" providerId="ADAL" clId="{341E5533-719A-4957-9865-DDD67AF664CB}" dt="2026-10-09T18:03:40.017" v="10943" actId="478"/>
          <ac:picMkLst>
            <pc:docMk/>
            <pc:sldMk cId="4237977992" sldId="264"/>
            <ac:picMk id="5" creationId="{AC9DD65C-08DA-0D0E-20AF-ADCF7BAF45BF}"/>
          </ac:picMkLst>
        </pc:picChg>
        <pc:picChg chg="add del mod">
          <ac:chgData name="DiTullio, Rachele" userId="0c6962af-07a2-4545-a3b6-770ef3757637" providerId="ADAL" clId="{341E5533-719A-4957-9865-DDD67AF664CB}" dt="2026-10-09T18:11:45.638" v="11007" actId="478"/>
          <ac:picMkLst>
            <pc:docMk/>
            <pc:sldMk cId="4237977992" sldId="264"/>
            <ac:picMk id="9" creationId="{C72115F5-4F25-8531-43C1-D294DFC5EEED}"/>
          </ac:picMkLst>
        </pc:picChg>
        <pc:picChg chg="add mod ord">
          <ac:chgData name="DiTullio, Rachele" userId="0c6962af-07a2-4545-a3b6-770ef3757637" providerId="ADAL" clId="{341E5533-719A-4957-9865-DDD67AF664CB}" dt="2026-10-09T18:18:52.379" v="11068" actId="962"/>
          <ac:picMkLst>
            <pc:docMk/>
            <pc:sldMk cId="4237977992" sldId="264"/>
            <ac:picMk id="12" creationId="{1A4A52CD-C05C-6D05-9E3D-729274F2BAE6}"/>
          </ac:picMkLst>
        </pc:picChg>
      </pc:sldChg>
      <pc:sldChg chg="modSp">
        <pc:chgData name="DiTullio, Rachele" userId="0c6962af-07a2-4545-a3b6-770ef3757637" providerId="ADAL" clId="{341E5533-719A-4957-9865-DDD67AF664CB}" dt="2026-10-07T20:22:47.433" v="8086" actId="20577"/>
        <pc:sldMkLst>
          <pc:docMk/>
          <pc:sldMk cId="1078028578" sldId="265"/>
        </pc:sldMkLst>
        <pc:spChg chg="mod">
          <ac:chgData name="DiTullio, Rachele" userId="0c6962af-07a2-4545-a3b6-770ef3757637" providerId="ADAL" clId="{341E5533-719A-4957-9865-DDD67AF664CB}" dt="2026-10-07T20:22:47.433" v="8086" actId="20577"/>
          <ac:spMkLst>
            <pc:docMk/>
            <pc:sldMk cId="1078028578" sldId="265"/>
            <ac:spMk id="3" creationId="{ABB562BE-6642-963B-659D-B79ED975E2E4}"/>
          </ac:spMkLst>
        </pc:spChg>
      </pc:sldChg>
      <pc:sldChg chg="modSp mod modAnim">
        <pc:chgData name="DiTullio, Rachele" userId="0c6962af-07a2-4545-a3b6-770ef3757637" providerId="ADAL" clId="{341E5533-719A-4957-9865-DDD67AF664CB}" dt="2026-10-07T20:16:28.457" v="7903" actId="20577"/>
        <pc:sldMkLst>
          <pc:docMk/>
          <pc:sldMk cId="3879583393" sldId="1092"/>
        </pc:sldMkLst>
        <pc:spChg chg="mod">
          <ac:chgData name="DiTullio, Rachele" userId="0c6962af-07a2-4545-a3b6-770ef3757637" providerId="ADAL" clId="{341E5533-719A-4957-9865-DDD67AF664CB}" dt="2026-10-07T17:49:09.591" v="7783" actId="20577"/>
          <ac:spMkLst>
            <pc:docMk/>
            <pc:sldMk cId="3879583393" sldId="1092"/>
            <ac:spMk id="2" creationId="{DBF5DA3E-3FA9-1FFC-C411-AE861797859D}"/>
          </ac:spMkLst>
        </pc:spChg>
        <pc:spChg chg="mod">
          <ac:chgData name="DiTullio, Rachele" userId="0c6962af-07a2-4545-a3b6-770ef3757637" providerId="ADAL" clId="{341E5533-719A-4957-9865-DDD67AF664CB}" dt="2026-10-07T20:16:28.457" v="7903" actId="20577"/>
          <ac:spMkLst>
            <pc:docMk/>
            <pc:sldMk cId="3879583393" sldId="1092"/>
            <ac:spMk id="3" creationId="{190B2C4B-236F-CB43-71D0-CDE6B57F097C}"/>
          </ac:spMkLst>
        </pc:spChg>
      </pc:sldChg>
      <pc:sldChg chg="modSp mod">
        <pc:chgData name="DiTullio, Rachele" userId="0c6962af-07a2-4545-a3b6-770ef3757637" providerId="ADAL" clId="{341E5533-719A-4957-9865-DDD67AF664CB}" dt="2026-10-08T20:55:46.578" v="10892" actId="13926"/>
        <pc:sldMkLst>
          <pc:docMk/>
          <pc:sldMk cId="1745252382" sldId="1093"/>
        </pc:sldMkLst>
        <pc:spChg chg="mod">
          <ac:chgData name="DiTullio, Rachele" userId="0c6962af-07a2-4545-a3b6-770ef3757637" providerId="ADAL" clId="{341E5533-719A-4957-9865-DDD67AF664CB}" dt="2026-10-08T20:55:46.578" v="10892" actId="13926"/>
          <ac:spMkLst>
            <pc:docMk/>
            <pc:sldMk cId="1745252382" sldId="1093"/>
            <ac:spMk id="3" creationId="{BAF1175E-C1A1-CA29-0720-60C08837D55F}"/>
          </ac:spMkLst>
        </pc:spChg>
      </pc:sldChg>
      <pc:sldChg chg="modSp mod">
        <pc:chgData name="DiTullio, Rachele" userId="0c6962af-07a2-4545-a3b6-770ef3757637" providerId="ADAL" clId="{341E5533-719A-4957-9865-DDD67AF664CB}" dt="2026-10-08T20:56:44.327" v="10896" actId="13926"/>
        <pc:sldMkLst>
          <pc:docMk/>
          <pc:sldMk cId="2580729029" sldId="1094"/>
        </pc:sldMkLst>
        <pc:spChg chg="mod">
          <ac:chgData name="DiTullio, Rachele" userId="0c6962af-07a2-4545-a3b6-770ef3757637" providerId="ADAL" clId="{341E5533-719A-4957-9865-DDD67AF664CB}" dt="2026-10-06T20:54:16.086" v="7772" actId="20577"/>
          <ac:spMkLst>
            <pc:docMk/>
            <pc:sldMk cId="2580729029" sldId="1094"/>
            <ac:spMk id="2" creationId="{1AD4A657-0585-1F7A-80BF-23330B34D0AF}"/>
          </ac:spMkLst>
        </pc:spChg>
        <pc:spChg chg="mod">
          <ac:chgData name="DiTullio, Rachele" userId="0c6962af-07a2-4545-a3b6-770ef3757637" providerId="ADAL" clId="{341E5533-719A-4957-9865-DDD67AF664CB}" dt="2026-10-08T20:56:44.327" v="10896" actId="13926"/>
          <ac:spMkLst>
            <pc:docMk/>
            <pc:sldMk cId="2580729029" sldId="1094"/>
            <ac:spMk id="3" creationId="{D3FB5B4B-909E-035C-F578-2E2F357A90E2}"/>
          </ac:spMkLst>
        </pc:spChg>
      </pc:sldChg>
      <pc:sldChg chg="modSp mod">
        <pc:chgData name="DiTullio, Rachele" userId="0c6962af-07a2-4545-a3b6-770ef3757637" providerId="ADAL" clId="{341E5533-719A-4957-9865-DDD67AF664CB}" dt="2026-10-06T20:16:02.075" v="7106" actId="20577"/>
        <pc:sldMkLst>
          <pc:docMk/>
          <pc:sldMk cId="3374098254" sldId="1096"/>
        </pc:sldMkLst>
        <pc:spChg chg="mod">
          <ac:chgData name="DiTullio, Rachele" userId="0c6962af-07a2-4545-a3b6-770ef3757637" providerId="ADAL" clId="{341E5533-719A-4957-9865-DDD67AF664CB}" dt="2026-10-06T20:16:02.075" v="7106" actId="20577"/>
          <ac:spMkLst>
            <pc:docMk/>
            <pc:sldMk cId="3374098254" sldId="1096"/>
            <ac:spMk id="3" creationId="{293237F8-E8A6-0142-8C5C-81E9E794EF0C}"/>
          </ac:spMkLst>
        </pc:spChg>
      </pc:sldChg>
      <pc:sldChg chg="modSp mod ord">
        <pc:chgData name="DiTullio, Rachele" userId="0c6962af-07a2-4545-a3b6-770ef3757637" providerId="ADAL" clId="{341E5533-719A-4957-9865-DDD67AF664CB}" dt="2026-10-06T20:31:46.998" v="7535" actId="20577"/>
        <pc:sldMkLst>
          <pc:docMk/>
          <pc:sldMk cId="1845947635" sldId="1097"/>
        </pc:sldMkLst>
        <pc:graphicFrameChg chg="modGraphic">
          <ac:chgData name="DiTullio, Rachele" userId="0c6962af-07a2-4545-a3b6-770ef3757637" providerId="ADAL" clId="{341E5533-719A-4957-9865-DDD67AF664CB}" dt="2026-10-06T20:31:46.998" v="7535" actId="20577"/>
          <ac:graphicFrameMkLst>
            <pc:docMk/>
            <pc:sldMk cId="1845947635" sldId="1097"/>
            <ac:graphicFrameMk id="5" creationId="{2D7669B9-612D-EDBB-E6AA-AFB0F6AB6CE0}"/>
          </ac:graphicFrameMkLst>
        </pc:graphicFrameChg>
      </pc:sldChg>
      <pc:sldChg chg="modSp mod">
        <pc:chgData name="DiTullio, Rachele" userId="0c6962af-07a2-4545-a3b6-770ef3757637" providerId="ADAL" clId="{341E5533-719A-4957-9865-DDD67AF664CB}" dt="2026-10-06T20:42:16.676" v="7736" actId="14100"/>
        <pc:sldMkLst>
          <pc:docMk/>
          <pc:sldMk cId="677800864" sldId="1099"/>
        </pc:sldMkLst>
        <pc:spChg chg="mod">
          <ac:chgData name="DiTullio, Rachele" userId="0c6962af-07a2-4545-a3b6-770ef3757637" providerId="ADAL" clId="{341E5533-719A-4957-9865-DDD67AF664CB}" dt="2026-10-06T20:42:16.676" v="7736" actId="14100"/>
          <ac:spMkLst>
            <pc:docMk/>
            <pc:sldMk cId="677800864" sldId="1099"/>
            <ac:spMk id="2" creationId="{74C7073A-40AF-F379-7DBB-4D70EBC91569}"/>
          </ac:spMkLst>
        </pc:spChg>
        <pc:spChg chg="mod">
          <ac:chgData name="DiTullio, Rachele" userId="0c6962af-07a2-4545-a3b6-770ef3757637" providerId="ADAL" clId="{341E5533-719A-4957-9865-DDD67AF664CB}" dt="2026-10-06T20:22:21.796" v="7123" actId="14100"/>
          <ac:spMkLst>
            <pc:docMk/>
            <pc:sldMk cId="677800864" sldId="1099"/>
            <ac:spMk id="3" creationId="{26C217A9-08FB-89C7-7429-D0747CC98DB9}"/>
          </ac:spMkLst>
        </pc:spChg>
      </pc:sldChg>
      <pc:sldChg chg="modSp mod modNotesTx">
        <pc:chgData name="DiTullio, Rachele" userId="0c6962af-07a2-4545-a3b6-770ef3757637" providerId="ADAL" clId="{341E5533-719A-4957-9865-DDD67AF664CB}" dt="2026-10-06T20:42:34.449" v="7737" actId="6549"/>
        <pc:sldMkLst>
          <pc:docMk/>
          <pc:sldMk cId="341487290" sldId="1100"/>
        </pc:sldMkLst>
        <pc:spChg chg="mod">
          <ac:chgData name="DiTullio, Rachele" userId="0c6962af-07a2-4545-a3b6-770ef3757637" providerId="ADAL" clId="{341E5533-719A-4957-9865-DDD67AF664CB}" dt="2026-10-06T20:41:41.643" v="7732" actId="14100"/>
          <ac:spMkLst>
            <pc:docMk/>
            <pc:sldMk cId="341487290" sldId="1100"/>
            <ac:spMk id="2" creationId="{F5F8B99B-9E26-257E-44F0-C02E689D395F}"/>
          </ac:spMkLst>
        </pc:spChg>
        <pc:spChg chg="mod">
          <ac:chgData name="DiTullio, Rachele" userId="0c6962af-07a2-4545-a3b6-770ef3757637" providerId="ADAL" clId="{341E5533-719A-4957-9865-DDD67AF664CB}" dt="2026-10-06T20:42:34.449" v="7737" actId="6549"/>
          <ac:spMkLst>
            <pc:docMk/>
            <pc:sldMk cId="341487290" sldId="1100"/>
            <ac:spMk id="3" creationId="{301F1934-A13E-BACF-4D2C-A8A65EAA3072}"/>
          </ac:spMkLst>
        </pc:spChg>
      </pc:sldChg>
      <pc:sldChg chg="modSp mod">
        <pc:chgData name="DiTullio, Rachele" userId="0c6962af-07a2-4545-a3b6-770ef3757637" providerId="ADAL" clId="{341E5533-719A-4957-9865-DDD67AF664CB}" dt="2026-10-08T13:40:45.838" v="10452" actId="20577"/>
        <pc:sldMkLst>
          <pc:docMk/>
          <pc:sldMk cId="1713650825" sldId="1101"/>
        </pc:sldMkLst>
        <pc:spChg chg="mod">
          <ac:chgData name="DiTullio, Rachele" userId="0c6962af-07a2-4545-a3b6-770ef3757637" providerId="ADAL" clId="{341E5533-719A-4957-9865-DDD67AF664CB}" dt="2026-10-08T13:40:45.838" v="10452" actId="20577"/>
          <ac:spMkLst>
            <pc:docMk/>
            <pc:sldMk cId="1713650825" sldId="1101"/>
            <ac:spMk id="2" creationId="{33DBD4F9-AE33-315C-E7E9-D85280F7A404}"/>
          </ac:spMkLst>
        </pc:spChg>
        <pc:spChg chg="mod">
          <ac:chgData name="DiTullio, Rachele" userId="0c6962af-07a2-4545-a3b6-770ef3757637" providerId="ADAL" clId="{341E5533-719A-4957-9865-DDD67AF664CB}" dt="2026-10-06T20:42:41.459" v="7738" actId="6549"/>
          <ac:spMkLst>
            <pc:docMk/>
            <pc:sldMk cId="1713650825" sldId="1101"/>
            <ac:spMk id="3" creationId="{1FE23690-0AFD-3ACC-EDC7-5371B91DE6EB}"/>
          </ac:spMkLst>
        </pc:spChg>
      </pc:sldChg>
      <pc:sldChg chg="modSp mod">
        <pc:chgData name="DiTullio, Rachele" userId="0c6962af-07a2-4545-a3b6-770ef3757637" providerId="ADAL" clId="{341E5533-719A-4957-9865-DDD67AF664CB}" dt="2026-10-06T20:43:32.893" v="7754" actId="6549"/>
        <pc:sldMkLst>
          <pc:docMk/>
          <pc:sldMk cId="1309295591" sldId="1103"/>
        </pc:sldMkLst>
        <pc:spChg chg="mod">
          <ac:chgData name="DiTullio, Rachele" userId="0c6962af-07a2-4545-a3b6-770ef3757637" providerId="ADAL" clId="{341E5533-719A-4957-9865-DDD67AF664CB}" dt="2026-10-06T20:43:22.710" v="7753" actId="14100"/>
          <ac:spMkLst>
            <pc:docMk/>
            <pc:sldMk cId="1309295591" sldId="1103"/>
            <ac:spMk id="2" creationId="{FB9CDB4A-1D8B-D24B-244C-9E6A7E0EFACB}"/>
          </ac:spMkLst>
        </pc:spChg>
        <pc:spChg chg="mod">
          <ac:chgData name="DiTullio, Rachele" userId="0c6962af-07a2-4545-a3b6-770ef3757637" providerId="ADAL" clId="{341E5533-719A-4957-9865-DDD67AF664CB}" dt="2026-10-06T20:43:32.893" v="7754" actId="6549"/>
          <ac:spMkLst>
            <pc:docMk/>
            <pc:sldMk cId="1309295591" sldId="1103"/>
            <ac:spMk id="3" creationId="{9774547E-8D33-E9D8-0D80-64BD1C107CB6}"/>
          </ac:spMkLst>
        </pc:spChg>
      </pc:sldChg>
      <pc:sldChg chg="modSp">
        <pc:chgData name="DiTullio, Rachele" userId="0c6962af-07a2-4545-a3b6-770ef3757637" providerId="ADAL" clId="{341E5533-719A-4957-9865-DDD67AF664CB}" dt="2026-10-08T20:53:59.429" v="10888" actId="20577"/>
        <pc:sldMkLst>
          <pc:docMk/>
          <pc:sldMk cId="262403415" sldId="1105"/>
        </pc:sldMkLst>
        <pc:spChg chg="mod">
          <ac:chgData name="DiTullio, Rachele" userId="0c6962af-07a2-4545-a3b6-770ef3757637" providerId="ADAL" clId="{341E5533-719A-4957-9865-DDD67AF664CB}" dt="2026-10-08T20:53:59.429" v="10888" actId="20577"/>
          <ac:spMkLst>
            <pc:docMk/>
            <pc:sldMk cId="262403415" sldId="1105"/>
            <ac:spMk id="3" creationId="{5A11B8C7-0A0C-80E8-9F6C-B8BACD66DE87}"/>
          </ac:spMkLst>
        </pc:spChg>
      </pc:sldChg>
      <pc:sldChg chg="ord">
        <pc:chgData name="DiTullio, Rachele" userId="0c6962af-07a2-4545-a3b6-770ef3757637" providerId="ADAL" clId="{341E5533-719A-4957-9865-DDD67AF664CB}" dt="2026-10-08T13:49:42.747" v="10509"/>
        <pc:sldMkLst>
          <pc:docMk/>
          <pc:sldMk cId="511432274" sldId="1108"/>
        </pc:sldMkLst>
      </pc:sldChg>
      <pc:sldChg chg="modSp mod">
        <pc:chgData name="DiTullio, Rachele" userId="0c6962af-07a2-4545-a3b6-770ef3757637" providerId="ADAL" clId="{341E5533-719A-4957-9865-DDD67AF664CB}" dt="2026-10-08T13:48:03.135" v="10495" actId="20577"/>
        <pc:sldMkLst>
          <pc:docMk/>
          <pc:sldMk cId="4030156924" sldId="1110"/>
        </pc:sldMkLst>
        <pc:spChg chg="mod">
          <ac:chgData name="DiTullio, Rachele" userId="0c6962af-07a2-4545-a3b6-770ef3757637" providerId="ADAL" clId="{341E5533-719A-4957-9865-DDD67AF664CB}" dt="2026-10-08T13:48:03.135" v="10495" actId="20577"/>
          <ac:spMkLst>
            <pc:docMk/>
            <pc:sldMk cId="4030156924" sldId="1110"/>
            <ac:spMk id="2" creationId="{5FA3D32D-57EC-B64B-9BA4-8BA96C4691EF}"/>
          </ac:spMkLst>
        </pc:spChg>
      </pc:sldChg>
      <pc:sldChg chg="modSp mod">
        <pc:chgData name="DiTullio, Rachele" userId="0c6962af-07a2-4545-a3b6-770ef3757637" providerId="ADAL" clId="{341E5533-719A-4957-9865-DDD67AF664CB}" dt="2026-10-08T13:48:59.463" v="10505" actId="20577"/>
        <pc:sldMkLst>
          <pc:docMk/>
          <pc:sldMk cId="3573912824" sldId="1111"/>
        </pc:sldMkLst>
        <pc:spChg chg="mod">
          <ac:chgData name="DiTullio, Rachele" userId="0c6962af-07a2-4545-a3b6-770ef3757637" providerId="ADAL" clId="{341E5533-719A-4957-9865-DDD67AF664CB}" dt="2026-10-08T13:48:59.463" v="10505" actId="20577"/>
          <ac:spMkLst>
            <pc:docMk/>
            <pc:sldMk cId="3573912824" sldId="1111"/>
            <ac:spMk id="2" creationId="{3DA67912-5F0C-61CA-66A1-6CD569DA89E8}"/>
          </ac:spMkLst>
        </pc:spChg>
      </pc:sldChg>
      <pc:sldChg chg="modSp">
        <pc:chgData name="DiTullio, Rachele" userId="0c6962af-07a2-4545-a3b6-770ef3757637" providerId="ADAL" clId="{341E5533-719A-4957-9865-DDD67AF664CB}" dt="2026-10-09T17:42:56.437" v="10897" actId="6549"/>
        <pc:sldMkLst>
          <pc:docMk/>
          <pc:sldMk cId="2680377832" sldId="1112"/>
        </pc:sldMkLst>
        <pc:spChg chg="mod">
          <ac:chgData name="DiTullio, Rachele" userId="0c6962af-07a2-4545-a3b6-770ef3757637" providerId="ADAL" clId="{341E5533-719A-4957-9865-DDD67AF664CB}" dt="2026-10-09T17:42:56.437" v="10897" actId="6549"/>
          <ac:spMkLst>
            <pc:docMk/>
            <pc:sldMk cId="2680377832" sldId="1112"/>
            <ac:spMk id="4" creationId="{B9E48247-5CE7-768F-2BD9-79C8685EA2BB}"/>
          </ac:spMkLst>
        </pc:spChg>
      </pc:sldChg>
      <pc:sldChg chg="addSp modSp mod ord modAnim">
        <pc:chgData name="DiTullio, Rachele" userId="0c6962af-07a2-4545-a3b6-770ef3757637" providerId="ADAL" clId="{341E5533-719A-4957-9865-DDD67AF664CB}" dt="2026-10-08T14:35:01.977" v="10622" actId="20577"/>
        <pc:sldMkLst>
          <pc:docMk/>
          <pc:sldMk cId="368546126" sldId="1113"/>
        </pc:sldMkLst>
        <pc:spChg chg="mod">
          <ac:chgData name="DiTullio, Rachele" userId="0c6962af-07a2-4545-a3b6-770ef3757637" providerId="ADAL" clId="{341E5533-719A-4957-9865-DDD67AF664CB}" dt="2026-10-06T20:35:59.345" v="7605" actId="20577"/>
          <ac:spMkLst>
            <pc:docMk/>
            <pc:sldMk cId="368546126" sldId="1113"/>
            <ac:spMk id="2" creationId="{BE8DBECE-5456-CBBD-5D4F-66F428D6441C}"/>
          </ac:spMkLst>
        </pc:spChg>
        <pc:spChg chg="mod">
          <ac:chgData name="DiTullio, Rachele" userId="0c6962af-07a2-4545-a3b6-770ef3757637" providerId="ADAL" clId="{341E5533-719A-4957-9865-DDD67AF664CB}" dt="2026-10-08T14:35:01.977" v="10622" actId="20577"/>
          <ac:spMkLst>
            <pc:docMk/>
            <pc:sldMk cId="368546126" sldId="1113"/>
            <ac:spMk id="5" creationId="{BCDCB530-47A3-1152-D47D-7A1EC103963F}"/>
          </ac:spMkLst>
        </pc:spChg>
        <pc:spChg chg="add mod">
          <ac:chgData name="DiTullio, Rachele" userId="0c6962af-07a2-4545-a3b6-770ef3757637" providerId="ADAL" clId="{341E5533-719A-4957-9865-DDD67AF664CB}" dt="2026-10-08T14:34:23.064" v="10604" actId="1076"/>
          <ac:spMkLst>
            <pc:docMk/>
            <pc:sldMk cId="368546126" sldId="1113"/>
            <ac:spMk id="7" creationId="{5DEFF768-6BB3-C6EA-FCBF-BC4807D8A793}"/>
          </ac:spMkLst>
        </pc:spChg>
        <pc:picChg chg="add mod">
          <ac:chgData name="DiTullio, Rachele" userId="0c6962af-07a2-4545-a3b6-770ef3757637" providerId="ADAL" clId="{341E5533-719A-4957-9865-DDD67AF664CB}" dt="2026-10-08T14:34:20.035" v="10603" actId="1076"/>
          <ac:picMkLst>
            <pc:docMk/>
            <pc:sldMk cId="368546126" sldId="1113"/>
            <ac:picMk id="3" creationId="{A35E8B14-D1A2-3C3F-1308-37B251E72F97}"/>
          </ac:picMkLst>
        </pc:picChg>
      </pc:sldChg>
      <pc:sldChg chg="ord">
        <pc:chgData name="DiTullio, Rachele" userId="0c6962af-07a2-4545-a3b6-770ef3757637" providerId="ADAL" clId="{341E5533-719A-4957-9865-DDD67AF664CB}" dt="2026-10-08T13:49:24.942" v="10507"/>
        <pc:sldMkLst>
          <pc:docMk/>
          <pc:sldMk cId="2728030932" sldId="1114"/>
        </pc:sldMkLst>
      </pc:sldChg>
      <pc:sldChg chg="addSp modSp new mod modClrScheme chgLayout">
        <pc:chgData name="DiTullio, Rachele" userId="0c6962af-07a2-4545-a3b6-770ef3757637" providerId="ADAL" clId="{341E5533-719A-4957-9865-DDD67AF664CB}" dt="2026-10-08T13:45:19.171" v="10480" actId="207"/>
        <pc:sldMkLst>
          <pc:docMk/>
          <pc:sldMk cId="931335997" sldId="1116"/>
        </pc:sldMkLst>
        <pc:spChg chg="add mod">
          <ac:chgData name="DiTullio, Rachele" userId="0c6962af-07a2-4545-a3b6-770ef3757637" providerId="ADAL" clId="{341E5533-719A-4957-9865-DDD67AF664CB}" dt="2026-10-06T20:23:51.333" v="7209" actId="20577"/>
          <ac:spMkLst>
            <pc:docMk/>
            <pc:sldMk cId="931335997" sldId="1116"/>
            <ac:spMk id="2" creationId="{3756F572-CAB3-7EB4-5FF3-AD6100919BDF}"/>
          </ac:spMkLst>
        </pc:spChg>
        <pc:spChg chg="add mod">
          <ac:chgData name="DiTullio, Rachele" userId="0c6962af-07a2-4545-a3b6-770ef3757637" providerId="ADAL" clId="{341E5533-719A-4957-9865-DDD67AF664CB}" dt="2026-10-08T13:45:19.171" v="10480" actId="207"/>
          <ac:spMkLst>
            <pc:docMk/>
            <pc:sldMk cId="931335997" sldId="1116"/>
            <ac:spMk id="3" creationId="{8CD4FC5E-4071-FFD9-78DB-643716488752}"/>
          </ac:spMkLst>
        </pc:spChg>
      </pc:sldChg>
      <pc:sldChg chg="addSp delSp modSp new del mod modClrScheme chgLayout">
        <pc:chgData name="DiTullio, Rachele" userId="0c6962af-07a2-4545-a3b6-770ef3757637" providerId="ADAL" clId="{341E5533-719A-4957-9865-DDD67AF664CB}" dt="2026-10-08T13:47:18.234" v="10483" actId="2696"/>
        <pc:sldMkLst>
          <pc:docMk/>
          <pc:sldMk cId="3092793226" sldId="1117"/>
        </pc:sldMkLst>
      </pc:sldChg>
      <pc:sldChg chg="modSp new mod modAnim">
        <pc:chgData name="DiTullio, Rachele" userId="0c6962af-07a2-4545-a3b6-770ef3757637" providerId="ADAL" clId="{341E5533-719A-4957-9865-DDD67AF664CB}" dt="2026-10-08T20:00:01.036" v="10866" actId="20577"/>
        <pc:sldMkLst>
          <pc:docMk/>
          <pc:sldMk cId="4052666808" sldId="1118"/>
        </pc:sldMkLst>
        <pc:spChg chg="mod">
          <ac:chgData name="DiTullio, Rachele" userId="0c6962af-07a2-4545-a3b6-770ef3757637" providerId="ADAL" clId="{341E5533-719A-4957-9865-DDD67AF664CB}" dt="2026-10-07T20:29:47.952" v="8302" actId="20577"/>
          <ac:spMkLst>
            <pc:docMk/>
            <pc:sldMk cId="4052666808" sldId="1118"/>
            <ac:spMk id="2" creationId="{A085B1D5-A752-E56D-8502-7B5CB53C3958}"/>
          </ac:spMkLst>
        </pc:spChg>
        <pc:spChg chg="mod">
          <ac:chgData name="DiTullio, Rachele" userId="0c6962af-07a2-4545-a3b6-770ef3757637" providerId="ADAL" clId="{341E5533-719A-4957-9865-DDD67AF664CB}" dt="2026-10-08T20:00:01.036" v="10866" actId="20577"/>
          <ac:spMkLst>
            <pc:docMk/>
            <pc:sldMk cId="4052666808" sldId="1118"/>
            <ac:spMk id="3" creationId="{9D682369-BAD1-8684-F4BE-3E7A78FA33F3}"/>
          </ac:spMkLst>
        </pc:spChg>
      </pc:sldChg>
      <pc:sldChg chg="addSp delSp modSp new mod modAnim">
        <pc:chgData name="DiTullio, Rachele" userId="0c6962af-07a2-4545-a3b6-770ef3757637" providerId="ADAL" clId="{341E5533-719A-4957-9865-DDD67AF664CB}" dt="2026-10-09T17:51:24.677" v="10942" actId="20577"/>
        <pc:sldMkLst>
          <pc:docMk/>
          <pc:sldMk cId="3067478458" sldId="1119"/>
        </pc:sldMkLst>
        <pc:spChg chg="mod">
          <ac:chgData name="DiTullio, Rachele" userId="0c6962af-07a2-4545-a3b6-770ef3757637" providerId="ADAL" clId="{341E5533-719A-4957-9865-DDD67AF664CB}" dt="2026-10-07T20:46:32.734" v="8770" actId="20577"/>
          <ac:spMkLst>
            <pc:docMk/>
            <pc:sldMk cId="3067478458" sldId="1119"/>
            <ac:spMk id="2" creationId="{52EC6C73-FDB7-6E8D-5BE7-D2E5F6259C6C}"/>
          </ac:spMkLst>
        </pc:spChg>
        <pc:spChg chg="mod">
          <ac:chgData name="DiTullio, Rachele" userId="0c6962af-07a2-4545-a3b6-770ef3757637" providerId="ADAL" clId="{341E5533-719A-4957-9865-DDD67AF664CB}" dt="2026-10-09T17:51:24.677" v="10942" actId="20577"/>
          <ac:spMkLst>
            <pc:docMk/>
            <pc:sldMk cId="3067478458" sldId="1119"/>
            <ac:spMk id="3" creationId="{D4CA47F7-FD5C-84F1-44E5-9BCDB3796084}"/>
          </ac:spMkLst>
        </pc:spChg>
        <pc:picChg chg="add mod modCrop">
          <ac:chgData name="DiTullio, Rachele" userId="0c6962af-07a2-4545-a3b6-770ef3757637" providerId="ADAL" clId="{341E5533-719A-4957-9865-DDD67AF664CB}" dt="2026-10-08T13:27:20.232" v="10100" actId="962"/>
          <ac:picMkLst>
            <pc:docMk/>
            <pc:sldMk cId="3067478458" sldId="1119"/>
            <ac:picMk id="4" creationId="{E85F8C0B-E306-7719-7A6F-EB1B3FE7AB23}"/>
          </ac:picMkLst>
        </pc:picChg>
        <pc:picChg chg="add del mod">
          <ac:chgData name="DiTullio, Rachele" userId="0c6962af-07a2-4545-a3b6-770ef3757637" providerId="ADAL" clId="{341E5533-719A-4957-9865-DDD67AF664CB}" dt="2026-10-08T13:06:53.193" v="9284" actId="478"/>
          <ac:picMkLst>
            <pc:docMk/>
            <pc:sldMk cId="3067478458" sldId="1119"/>
            <ac:picMk id="5" creationId="{3062DE53-1EDF-EFF8-F22B-C5405D2EB63F}"/>
          </ac:picMkLst>
        </pc:picChg>
        <pc:picChg chg="add mod modCrop">
          <ac:chgData name="DiTullio, Rachele" userId="0c6962af-07a2-4545-a3b6-770ef3757637" providerId="ADAL" clId="{341E5533-719A-4957-9865-DDD67AF664CB}" dt="2026-10-08T13:28:03.563" v="10394" actId="962"/>
          <ac:picMkLst>
            <pc:docMk/>
            <pc:sldMk cId="3067478458" sldId="1119"/>
            <ac:picMk id="6" creationId="{86FE4174-6B2A-C030-43D3-1E89F5E5A036}"/>
          </ac:picMkLst>
        </pc:picChg>
        <pc:picChg chg="add mod ord modCrop">
          <ac:chgData name="DiTullio, Rachele" userId="0c6962af-07a2-4545-a3b6-770ef3757637" providerId="ADAL" clId="{341E5533-719A-4957-9865-DDD67AF664CB}" dt="2026-10-08T13:46:50.524" v="10481" actId="13244"/>
          <ac:picMkLst>
            <pc:docMk/>
            <pc:sldMk cId="3067478458" sldId="1119"/>
            <ac:picMk id="7" creationId="{035C4B75-1B86-C907-692D-EF0336CDEE1D}"/>
          </ac:picMkLst>
        </pc:picChg>
        <pc:picChg chg="add mod ord modCrop">
          <ac:chgData name="DiTullio, Rachele" userId="0c6962af-07a2-4545-a3b6-770ef3757637" providerId="ADAL" clId="{341E5533-719A-4957-9865-DDD67AF664CB}" dt="2026-10-08T13:46:54.234" v="10482" actId="13244"/>
          <ac:picMkLst>
            <pc:docMk/>
            <pc:sldMk cId="3067478458" sldId="1119"/>
            <ac:picMk id="8" creationId="{13491205-A2A4-478B-1AE3-AD8BBC7A240D}"/>
          </ac:picMkLst>
        </pc:picChg>
      </pc:sldChg>
      <pc:sldChg chg="modSp new mod">
        <pc:chgData name="DiTullio, Rachele" userId="0c6962af-07a2-4545-a3b6-770ef3757637" providerId="ADAL" clId="{341E5533-719A-4957-9865-DDD67AF664CB}" dt="2026-10-08T13:56:53.033" v="10547" actId="404"/>
        <pc:sldMkLst>
          <pc:docMk/>
          <pc:sldMk cId="1189645113" sldId="1120"/>
        </pc:sldMkLst>
        <pc:spChg chg="mod">
          <ac:chgData name="DiTullio, Rachele" userId="0c6962af-07a2-4545-a3b6-770ef3757637" providerId="ADAL" clId="{341E5533-719A-4957-9865-DDD67AF664CB}" dt="2026-10-08T13:42:43.863" v="10477" actId="20577"/>
          <ac:spMkLst>
            <pc:docMk/>
            <pc:sldMk cId="1189645113" sldId="1120"/>
            <ac:spMk id="2" creationId="{803E6506-8C37-D431-0DCA-6E4C28DB16E9}"/>
          </ac:spMkLst>
        </pc:spChg>
        <pc:spChg chg="mod">
          <ac:chgData name="DiTullio, Rachele" userId="0c6962af-07a2-4545-a3b6-770ef3757637" providerId="ADAL" clId="{341E5533-719A-4957-9865-DDD67AF664CB}" dt="2026-10-08T13:56:53.033" v="10547" actId="404"/>
          <ac:spMkLst>
            <pc:docMk/>
            <pc:sldMk cId="1189645113" sldId="1120"/>
            <ac:spMk id="3" creationId="{97A7CD99-7F7D-2173-0796-D28D8A4EE3B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47AE18-1934-C641-B677-FA49D59885BB}" type="datetimeFigureOut">
              <a:rPr lang="en-US" smtClean="0"/>
              <a:pPr/>
              <a:t>2026-10-09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E5986C0-B933-1E43-AD84-649BE1F6F789}" type="slidenum">
              <a:rPr lang="en-US" smtClean="0"/>
              <a:pPr/>
              <a:t>‹#›</a:t>
            </a:fld>
            <a:endParaRPr lang="en-US"/>
          </a:p>
        </p:txBody>
      </p:sp>
    </p:spTree>
    <p:extLst>
      <p:ext uri="{BB962C8B-B14F-4D97-AF65-F5344CB8AC3E}">
        <p14:creationId xmlns:p14="http://schemas.microsoft.com/office/powerpoint/2010/main" val="4527018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01D594-7E41-4904-BBE3-4AFC516D1044}" type="datetimeFigureOut">
              <a:rPr lang="en-US" smtClean="0"/>
              <a:t>2026-10-09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E0488F-5E74-438B-BE7A-4282E8B27A33}" type="slidenum">
              <a:rPr lang="en-US" smtClean="0"/>
              <a:t>‹#›</a:t>
            </a:fld>
            <a:endParaRPr lang="en-US"/>
          </a:p>
        </p:txBody>
      </p:sp>
    </p:spTree>
    <p:extLst>
      <p:ext uri="{BB962C8B-B14F-4D97-AF65-F5344CB8AC3E}">
        <p14:creationId xmlns:p14="http://schemas.microsoft.com/office/powerpoint/2010/main" val="801177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chromewebstore.google.com/detail/arc-toolkit/chdkkkccnlfncngelccgbgfmjebmkmce?hl=en"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chromewebstore.google.com/detail/window-resizer/kkelicaakdanhinjdeammmilcgefonfh"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chromewebstore.google.com/detail/window-resizer/kkelicaakdanhinjdeammmilcgefonfh"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chromewebstore.google.com/detail/window-resizer/kkelicaakdanhinjdeammmilcgefonfh"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E0488F-5E74-438B-BE7A-4282E8B27A33}" type="slidenum">
              <a:rPr lang="en-US" smtClean="0"/>
              <a:t>1</a:t>
            </a:fld>
            <a:endParaRPr lang="en-US"/>
          </a:p>
        </p:txBody>
      </p:sp>
    </p:spTree>
    <p:extLst>
      <p:ext uri="{BB962C8B-B14F-4D97-AF65-F5344CB8AC3E}">
        <p14:creationId xmlns:p14="http://schemas.microsoft.com/office/powerpoint/2010/main" val="212370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E0488F-5E74-438B-BE7A-4282E8B27A33}" type="slidenum">
              <a:rPr lang="en-US" smtClean="0"/>
              <a:t>3</a:t>
            </a:fld>
            <a:endParaRPr lang="en-US"/>
          </a:p>
        </p:txBody>
      </p:sp>
    </p:spTree>
    <p:extLst>
      <p:ext uri="{BB962C8B-B14F-4D97-AF65-F5344CB8AC3E}">
        <p14:creationId xmlns:p14="http://schemas.microsoft.com/office/powerpoint/2010/main" val="293658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E0488F-5E74-438B-BE7A-4282E8B27A33}" type="slidenum">
              <a:rPr lang="en-US" smtClean="0"/>
              <a:t>5</a:t>
            </a:fld>
            <a:endParaRPr lang="en-US"/>
          </a:p>
        </p:txBody>
      </p:sp>
    </p:spTree>
    <p:extLst>
      <p:ext uri="{BB962C8B-B14F-4D97-AF65-F5344CB8AC3E}">
        <p14:creationId xmlns:p14="http://schemas.microsoft.com/office/powerpoint/2010/main" val="3580130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E0488F-5E74-438B-BE7A-4282E8B27A33}" type="slidenum">
              <a:rPr lang="en-US" smtClean="0"/>
              <a:t>8</a:t>
            </a:fld>
            <a:endParaRPr lang="en-US"/>
          </a:p>
        </p:txBody>
      </p:sp>
    </p:spTree>
    <p:extLst>
      <p:ext uri="{BB962C8B-B14F-4D97-AF65-F5344CB8AC3E}">
        <p14:creationId xmlns:p14="http://schemas.microsoft.com/office/powerpoint/2010/main" val="253223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Based on a developer cost of $67/hour</a:t>
            </a:r>
            <a:endParaRPr lang="en-US" dirty="0"/>
          </a:p>
        </p:txBody>
      </p:sp>
      <p:sp>
        <p:nvSpPr>
          <p:cNvPr id="4" name="Slide Number Placeholder 3"/>
          <p:cNvSpPr>
            <a:spLocks noGrp="1"/>
          </p:cNvSpPr>
          <p:nvPr>
            <p:ph type="sldNum" sz="quarter" idx="5"/>
          </p:nvPr>
        </p:nvSpPr>
        <p:spPr/>
        <p:txBody>
          <a:bodyPr/>
          <a:lstStyle/>
          <a:p>
            <a:fld id="{2EE0488F-5E74-438B-BE7A-4282E8B27A33}" type="slidenum">
              <a:rPr lang="en-US" smtClean="0"/>
              <a:t>9</a:t>
            </a:fld>
            <a:endParaRPr lang="en-US"/>
          </a:p>
        </p:txBody>
      </p:sp>
    </p:spTree>
    <p:extLst>
      <p:ext uri="{BB962C8B-B14F-4D97-AF65-F5344CB8AC3E}">
        <p14:creationId xmlns:p14="http://schemas.microsoft.com/office/powerpoint/2010/main" val="3877172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can tab to it, you can tab away from it.</a:t>
            </a:r>
          </a:p>
        </p:txBody>
      </p:sp>
      <p:sp>
        <p:nvSpPr>
          <p:cNvPr id="4" name="Slide Number Placeholder 3"/>
          <p:cNvSpPr>
            <a:spLocks noGrp="1"/>
          </p:cNvSpPr>
          <p:nvPr>
            <p:ph type="sldNum" sz="quarter" idx="5"/>
          </p:nvPr>
        </p:nvSpPr>
        <p:spPr/>
        <p:txBody>
          <a:bodyPr/>
          <a:lstStyle/>
          <a:p>
            <a:fld id="{2EE0488F-5E74-438B-BE7A-4282E8B27A33}" type="slidenum">
              <a:rPr lang="en-US" smtClean="0"/>
              <a:t>17</a:t>
            </a:fld>
            <a:endParaRPr lang="en-US"/>
          </a:p>
        </p:txBody>
      </p:sp>
    </p:spTree>
    <p:extLst>
      <p:ext uri="{BB962C8B-B14F-4D97-AF65-F5344CB8AC3E}">
        <p14:creationId xmlns:p14="http://schemas.microsoft.com/office/powerpoint/2010/main" val="2819998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 should move left to right, top to bottom following the natural reading order</a:t>
            </a:r>
          </a:p>
        </p:txBody>
      </p:sp>
      <p:sp>
        <p:nvSpPr>
          <p:cNvPr id="4" name="Slide Number Placeholder 3"/>
          <p:cNvSpPr>
            <a:spLocks noGrp="1"/>
          </p:cNvSpPr>
          <p:nvPr>
            <p:ph type="sldNum" sz="quarter" idx="5"/>
          </p:nvPr>
        </p:nvSpPr>
        <p:spPr/>
        <p:txBody>
          <a:bodyPr/>
          <a:lstStyle/>
          <a:p>
            <a:fld id="{2EE0488F-5E74-438B-BE7A-4282E8B27A33}" type="slidenum">
              <a:rPr lang="en-US" smtClean="0"/>
              <a:t>18</a:t>
            </a:fld>
            <a:endParaRPr lang="en-US"/>
          </a:p>
        </p:txBody>
      </p:sp>
    </p:spTree>
    <p:extLst>
      <p:ext uri="{BB962C8B-B14F-4D97-AF65-F5344CB8AC3E}">
        <p14:creationId xmlns:p14="http://schemas.microsoft.com/office/powerpoint/2010/main" val="1073002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dirty="0">
                <a:hlinkClick r:id="rId3"/>
              </a:rPr>
              <a:t>ARC Toolkit Chrome extension</a:t>
            </a:r>
            <a:endParaRPr lang="en-US" dirty="0"/>
          </a:p>
        </p:txBody>
      </p:sp>
      <p:sp>
        <p:nvSpPr>
          <p:cNvPr id="4" name="Slide Number Placeholder 3"/>
          <p:cNvSpPr>
            <a:spLocks noGrp="1"/>
          </p:cNvSpPr>
          <p:nvPr>
            <p:ph type="sldNum" sz="quarter" idx="5"/>
          </p:nvPr>
        </p:nvSpPr>
        <p:spPr/>
        <p:txBody>
          <a:bodyPr/>
          <a:lstStyle/>
          <a:p>
            <a:fld id="{2EE0488F-5E74-438B-BE7A-4282E8B27A33}" type="slidenum">
              <a:rPr lang="en-US" smtClean="0"/>
              <a:t>19</a:t>
            </a:fld>
            <a:endParaRPr lang="en-US"/>
          </a:p>
        </p:txBody>
      </p:sp>
    </p:spTree>
    <p:extLst>
      <p:ext uri="{BB962C8B-B14F-4D97-AF65-F5344CB8AC3E}">
        <p14:creationId xmlns:p14="http://schemas.microsoft.com/office/powerpoint/2010/main" val="2850812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https://codepen.io/racheleditullio/pen/EaNXPaP</a:t>
            </a:r>
          </a:p>
        </p:txBody>
      </p:sp>
      <p:sp>
        <p:nvSpPr>
          <p:cNvPr id="4" name="Slide Number Placeholder 3"/>
          <p:cNvSpPr>
            <a:spLocks noGrp="1"/>
          </p:cNvSpPr>
          <p:nvPr>
            <p:ph type="sldNum" sz="quarter" idx="5"/>
          </p:nvPr>
        </p:nvSpPr>
        <p:spPr/>
        <p:txBody>
          <a:bodyPr/>
          <a:lstStyle/>
          <a:p>
            <a:fld id="{2EE0488F-5E74-438B-BE7A-4282E8B27A33}" type="slidenum">
              <a:rPr lang="en-US" smtClean="0"/>
              <a:t>22</a:t>
            </a:fld>
            <a:endParaRPr lang="en-US"/>
          </a:p>
        </p:txBody>
      </p:sp>
    </p:spTree>
    <p:extLst>
      <p:ext uri="{BB962C8B-B14F-4D97-AF65-F5344CB8AC3E}">
        <p14:creationId xmlns:p14="http://schemas.microsoft.com/office/powerpoint/2010/main" val="989781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E0488F-5E74-438B-BE7A-4282E8B27A33}" type="slidenum">
              <a:rPr lang="en-US" smtClean="0"/>
              <a:t>25</a:t>
            </a:fld>
            <a:endParaRPr lang="en-US"/>
          </a:p>
        </p:txBody>
      </p:sp>
    </p:spTree>
    <p:extLst>
      <p:ext uri="{BB962C8B-B14F-4D97-AF65-F5344CB8AC3E}">
        <p14:creationId xmlns:p14="http://schemas.microsoft.com/office/powerpoint/2010/main" val="36162833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hlinkClick r:id="rId3"/>
              </a:rPr>
              <a:t>Download the Window Resizer Chrome extension</a:t>
            </a:r>
            <a:endParaRPr lang="en-US" dirty="0"/>
          </a:p>
          <a:p>
            <a:endParaRPr lang="en-US" dirty="0"/>
          </a:p>
        </p:txBody>
      </p:sp>
      <p:sp>
        <p:nvSpPr>
          <p:cNvPr id="4" name="Slide Number Placeholder 3"/>
          <p:cNvSpPr>
            <a:spLocks noGrp="1"/>
          </p:cNvSpPr>
          <p:nvPr>
            <p:ph type="sldNum" sz="quarter" idx="5"/>
          </p:nvPr>
        </p:nvSpPr>
        <p:spPr/>
        <p:txBody>
          <a:bodyPr/>
          <a:lstStyle/>
          <a:p>
            <a:fld id="{2EE0488F-5E74-438B-BE7A-4282E8B27A33}" type="slidenum">
              <a:rPr lang="en-US" smtClean="0"/>
              <a:t>26</a:t>
            </a:fld>
            <a:endParaRPr lang="en-US"/>
          </a:p>
        </p:txBody>
      </p:sp>
    </p:spTree>
    <p:extLst>
      <p:ext uri="{BB962C8B-B14F-4D97-AF65-F5344CB8AC3E}">
        <p14:creationId xmlns:p14="http://schemas.microsoft.com/office/powerpoint/2010/main" val="3006830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E0488F-5E74-438B-BE7A-4282E8B27A33}" type="slidenum">
              <a:rPr lang="en-US" smtClean="0"/>
              <a:t>28</a:t>
            </a:fld>
            <a:endParaRPr lang="en-US"/>
          </a:p>
        </p:txBody>
      </p:sp>
    </p:spTree>
    <p:extLst>
      <p:ext uri="{BB962C8B-B14F-4D97-AF65-F5344CB8AC3E}">
        <p14:creationId xmlns:p14="http://schemas.microsoft.com/office/powerpoint/2010/main" val="1106934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Window Resizer Chrome extension</a:t>
            </a:r>
            <a:endParaRPr lang="en-US" dirty="0"/>
          </a:p>
        </p:txBody>
      </p:sp>
      <p:sp>
        <p:nvSpPr>
          <p:cNvPr id="4" name="Slide Number Placeholder 3"/>
          <p:cNvSpPr>
            <a:spLocks noGrp="1"/>
          </p:cNvSpPr>
          <p:nvPr>
            <p:ph type="sldNum" sz="quarter" idx="5"/>
          </p:nvPr>
        </p:nvSpPr>
        <p:spPr/>
        <p:txBody>
          <a:bodyPr/>
          <a:lstStyle/>
          <a:p>
            <a:fld id="{2EE0488F-5E74-438B-BE7A-4282E8B27A33}" type="slidenum">
              <a:rPr lang="en-US" smtClean="0"/>
              <a:t>30</a:t>
            </a:fld>
            <a:endParaRPr lang="en-US"/>
          </a:p>
        </p:txBody>
      </p:sp>
    </p:spTree>
    <p:extLst>
      <p:ext uri="{BB962C8B-B14F-4D97-AF65-F5344CB8AC3E}">
        <p14:creationId xmlns:p14="http://schemas.microsoft.com/office/powerpoint/2010/main" val="996556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Window Resizer Chrome extension</a:t>
            </a:r>
            <a:endParaRPr lang="en-US" dirty="0"/>
          </a:p>
        </p:txBody>
      </p:sp>
      <p:sp>
        <p:nvSpPr>
          <p:cNvPr id="4" name="Slide Number Placeholder 3"/>
          <p:cNvSpPr>
            <a:spLocks noGrp="1"/>
          </p:cNvSpPr>
          <p:nvPr>
            <p:ph type="sldNum" sz="quarter" idx="5"/>
          </p:nvPr>
        </p:nvSpPr>
        <p:spPr/>
        <p:txBody>
          <a:bodyPr/>
          <a:lstStyle/>
          <a:p>
            <a:fld id="{2EE0488F-5E74-438B-BE7A-4282E8B27A33}" type="slidenum">
              <a:rPr lang="en-US" smtClean="0"/>
              <a:t>32</a:t>
            </a:fld>
            <a:endParaRPr lang="en-US"/>
          </a:p>
        </p:txBody>
      </p:sp>
    </p:spTree>
    <p:extLst>
      <p:ext uri="{BB962C8B-B14F-4D97-AF65-F5344CB8AC3E}">
        <p14:creationId xmlns:p14="http://schemas.microsoft.com/office/powerpoint/2010/main" val="18536788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E0488F-5E74-438B-BE7A-4282E8B27A33}" type="slidenum">
              <a:rPr lang="en-US" smtClean="0"/>
              <a:t>34</a:t>
            </a:fld>
            <a:endParaRPr lang="en-US"/>
          </a:p>
        </p:txBody>
      </p:sp>
    </p:spTree>
    <p:extLst>
      <p:ext uri="{BB962C8B-B14F-4D97-AF65-F5344CB8AC3E}">
        <p14:creationId xmlns:p14="http://schemas.microsoft.com/office/powerpoint/2010/main" val="31921247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3" name="Picture 12" descr="A picture containing object, clock&#10;&#10;Description automatically generated">
            <a:extLst>
              <a:ext uri="{FF2B5EF4-FFF2-40B4-BE49-F238E27FC236}">
                <a16:creationId xmlns:a16="http://schemas.microsoft.com/office/drawing/2014/main" id="{5AB6CBE2-7A07-4B77-BB0B-A25ACFF522A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564368" y="6408813"/>
            <a:ext cx="1399032" cy="225410"/>
          </a:xfrm>
          <a:prstGeom prst="rect">
            <a:avLst/>
          </a:prstGeom>
        </p:spPr>
      </p:pic>
      <p:sp>
        <p:nvSpPr>
          <p:cNvPr id="2" name="Title 1"/>
          <p:cNvSpPr>
            <a:spLocks noGrp="1"/>
          </p:cNvSpPr>
          <p:nvPr>
            <p:ph type="ctrTitle"/>
          </p:nvPr>
        </p:nvSpPr>
        <p:spPr>
          <a:xfrm>
            <a:off x="764541" y="2139784"/>
            <a:ext cx="7559040" cy="914400"/>
          </a:xfrm>
        </p:spPr>
        <p:txBody>
          <a:bodyPr lIns="0" tIns="0" rIns="0" bIns="0" anchor="b">
            <a:noAutofit/>
          </a:bodyPr>
          <a:lstStyle>
            <a:lvl1pPr algn="l">
              <a:defRPr sz="3200" b="1" i="0">
                <a:solidFill>
                  <a:schemeClr val="tx2"/>
                </a:solidFill>
                <a:latin typeface="Trebuchet MS"/>
                <a:cs typeface="Arial"/>
              </a:defRPr>
            </a:lvl1pPr>
          </a:lstStyle>
          <a:p>
            <a:r>
              <a:rPr lang="en-US" dirty="0"/>
              <a:t>Click to edit Master title style</a:t>
            </a:r>
          </a:p>
        </p:txBody>
      </p:sp>
      <p:sp>
        <p:nvSpPr>
          <p:cNvPr id="3" name="Subtitle 2"/>
          <p:cNvSpPr>
            <a:spLocks noGrp="1"/>
          </p:cNvSpPr>
          <p:nvPr>
            <p:ph type="subTitle" idx="1"/>
          </p:nvPr>
        </p:nvSpPr>
        <p:spPr>
          <a:xfrm>
            <a:off x="764541" y="3057017"/>
            <a:ext cx="7559040" cy="640080"/>
          </a:xfrm>
        </p:spPr>
        <p:txBody>
          <a:bodyPr lIns="0" tIns="0" rIns="0" bIns="0">
            <a:noAutofit/>
          </a:bodyPr>
          <a:lstStyle>
            <a:lvl1pPr marL="0" indent="0" algn="l">
              <a:buNone/>
              <a:defRPr sz="2000" b="1">
                <a:solidFill>
                  <a:srgbClr val="8C8C8C"/>
                </a:solidFill>
              </a:defRPr>
            </a:lvl1pPr>
            <a:lvl2pPr marL="457192" indent="0" algn="ctr">
              <a:buNone/>
              <a:defRPr>
                <a:solidFill>
                  <a:schemeClr val="tx1">
                    <a:tint val="75000"/>
                  </a:schemeClr>
                </a:solidFill>
              </a:defRPr>
            </a:lvl2pPr>
            <a:lvl3pPr marL="914384" indent="0" algn="ctr">
              <a:buNone/>
              <a:defRPr>
                <a:solidFill>
                  <a:schemeClr val="tx1">
                    <a:tint val="75000"/>
                  </a:schemeClr>
                </a:solidFill>
              </a:defRPr>
            </a:lvl3pPr>
            <a:lvl4pPr marL="1371576" indent="0" algn="ctr">
              <a:buNone/>
              <a:defRPr>
                <a:solidFill>
                  <a:schemeClr val="tx1">
                    <a:tint val="75000"/>
                  </a:schemeClr>
                </a:solidFill>
              </a:defRPr>
            </a:lvl4pPr>
            <a:lvl5pPr marL="1828768" indent="0" algn="ctr">
              <a:buNone/>
              <a:defRPr>
                <a:solidFill>
                  <a:schemeClr val="tx1">
                    <a:tint val="75000"/>
                  </a:schemeClr>
                </a:solidFill>
              </a:defRPr>
            </a:lvl5pPr>
            <a:lvl6pPr marL="2285960" indent="0" algn="ctr">
              <a:buNone/>
              <a:defRPr>
                <a:solidFill>
                  <a:schemeClr val="tx1">
                    <a:tint val="75000"/>
                  </a:schemeClr>
                </a:solidFill>
              </a:defRPr>
            </a:lvl6pPr>
            <a:lvl7pPr marL="2743152" indent="0" algn="ctr">
              <a:buNone/>
              <a:defRPr>
                <a:solidFill>
                  <a:schemeClr val="tx1">
                    <a:tint val="75000"/>
                  </a:schemeClr>
                </a:solidFill>
              </a:defRPr>
            </a:lvl7pPr>
            <a:lvl8pPr marL="3200344" indent="0" algn="ctr">
              <a:buNone/>
              <a:defRPr>
                <a:solidFill>
                  <a:schemeClr val="tx1">
                    <a:tint val="75000"/>
                  </a:schemeClr>
                </a:solidFill>
              </a:defRPr>
            </a:lvl8pPr>
            <a:lvl9pPr marL="3657536" indent="0" algn="ctr">
              <a:buNone/>
              <a:defRPr>
                <a:solidFill>
                  <a:schemeClr val="tx1">
                    <a:tint val="75000"/>
                  </a:schemeClr>
                </a:solidFill>
              </a:defRPr>
            </a:lvl9pPr>
          </a:lstStyle>
          <a:p>
            <a:r>
              <a:rPr lang="en-US" dirty="0"/>
              <a:t>Click to edit Master subtitle style</a:t>
            </a:r>
          </a:p>
        </p:txBody>
      </p:sp>
      <p:sp>
        <p:nvSpPr>
          <p:cNvPr id="14" name="Rectangle 13">
            <a:extLst>
              <a:ext uri="{FF2B5EF4-FFF2-40B4-BE49-F238E27FC236}">
                <a16:creationId xmlns:a16="http://schemas.microsoft.com/office/drawing/2014/main" id="{2848C144-41F6-4204-BD52-1B64A4E20314}"/>
              </a:ext>
            </a:extLst>
          </p:cNvPr>
          <p:cNvSpPr/>
          <p:nvPr userDrawn="1"/>
        </p:nvSpPr>
        <p:spPr>
          <a:xfrm>
            <a:off x="0" y="6407218"/>
            <a:ext cx="10340362" cy="228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4216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lvl1pPr>
              <a:defRPr>
                <a:solidFill>
                  <a:schemeClr val="tx2"/>
                </a:solidFill>
              </a:defRPr>
            </a:lvl1pPr>
          </a:lstStyle>
          <a:p>
            <a:r>
              <a:rPr lang="en-US" dirty="0"/>
              <a:t>Click to edit Master title style</a:t>
            </a:r>
          </a:p>
        </p:txBody>
      </p:sp>
      <p:sp>
        <p:nvSpPr>
          <p:cNvPr id="9" name="Text Placeholder 8"/>
          <p:cNvSpPr>
            <a:spLocks noGrp="1"/>
          </p:cNvSpPr>
          <p:nvPr>
            <p:ph type="body" sz="quarter" idx="10"/>
          </p:nvPr>
        </p:nvSpPr>
        <p:spPr>
          <a:xfrm>
            <a:off x="612648" y="1371600"/>
            <a:ext cx="10972800" cy="47548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1" name="object 3"/>
          <p:cNvSpPr/>
          <p:nvPr userDrawn="1"/>
        </p:nvSpPr>
        <p:spPr>
          <a:xfrm>
            <a:off x="11506200" y="6400800"/>
            <a:ext cx="685800" cy="304800"/>
          </a:xfrm>
          <a:custGeom>
            <a:avLst/>
            <a:gdLst/>
            <a:ahLst/>
            <a:cxnLst/>
            <a:rect l="l" t="t" r="r" b="b"/>
            <a:pathLst>
              <a:path w="685800" h="304800">
                <a:moveTo>
                  <a:pt x="685800" y="0"/>
                </a:moveTo>
                <a:lnTo>
                  <a:pt x="0" y="0"/>
                </a:lnTo>
                <a:lnTo>
                  <a:pt x="0" y="304800"/>
                </a:lnTo>
                <a:lnTo>
                  <a:pt x="685800" y="304800"/>
                </a:lnTo>
                <a:lnTo>
                  <a:pt x="685800" y="0"/>
                </a:lnTo>
                <a:close/>
              </a:path>
            </a:pathLst>
          </a:custGeom>
          <a:solidFill>
            <a:schemeClr val="accent1"/>
          </a:solidFill>
          <a:ln>
            <a:noFill/>
          </a:ln>
        </p:spPr>
        <p:txBody>
          <a:bodyPr wrap="square" lIns="0" tIns="0" rIns="0" bIns="0" rtlCol="0"/>
          <a:lstStyle/>
          <a:p>
            <a:endParaRPr sz="1800">
              <a:solidFill>
                <a:schemeClr val="bg1"/>
              </a:solidFill>
            </a:endParaRPr>
          </a:p>
        </p:txBody>
      </p:sp>
      <p:sp>
        <p:nvSpPr>
          <p:cNvPr id="35" name="object 8"/>
          <p:cNvSpPr/>
          <p:nvPr/>
        </p:nvSpPr>
        <p:spPr>
          <a:xfrm>
            <a:off x="11825120" y="6457950"/>
            <a:ext cx="0" cy="190500"/>
          </a:xfrm>
          <a:custGeom>
            <a:avLst/>
            <a:gdLst/>
            <a:ahLst/>
            <a:cxnLst/>
            <a:rect l="l" t="t" r="r" b="b"/>
            <a:pathLst>
              <a:path h="190500">
                <a:moveTo>
                  <a:pt x="0" y="190501"/>
                </a:moveTo>
                <a:lnTo>
                  <a:pt x="1" y="0"/>
                </a:lnTo>
              </a:path>
            </a:pathLst>
          </a:custGeom>
          <a:ln w="12700">
            <a:solidFill>
              <a:srgbClr val="FFFFFF"/>
            </a:solidFill>
          </a:ln>
        </p:spPr>
        <p:txBody>
          <a:bodyPr wrap="square" lIns="0" tIns="0" rIns="0" bIns="0" rtlCol="0"/>
          <a:lstStyle/>
          <a:p>
            <a:pPr lvl="0"/>
            <a:endParaRPr>
              <a:solidFill>
                <a:schemeClr val="bg1"/>
              </a:solidFill>
            </a:endParaRPr>
          </a:p>
        </p:txBody>
      </p:sp>
      <p:sp>
        <p:nvSpPr>
          <p:cNvPr id="10" name="Slide Number Placeholder 5">
            <a:extLst>
              <a:ext uri="{FF2B5EF4-FFF2-40B4-BE49-F238E27FC236}">
                <a16:creationId xmlns:a16="http://schemas.microsoft.com/office/drawing/2014/main" id="{32C744FC-E31F-4750-A27A-9F907952DE3C}"/>
              </a:ext>
            </a:extLst>
          </p:cNvPr>
          <p:cNvSpPr txBox="1">
            <a:spLocks/>
          </p:cNvSpPr>
          <p:nvPr userDrawn="1"/>
        </p:nvSpPr>
        <p:spPr>
          <a:xfrm>
            <a:off x="11913108" y="6461760"/>
            <a:ext cx="164592" cy="182880"/>
          </a:xfrm>
          <a:prstGeom prst="rect">
            <a:avLst/>
          </a:prstGeom>
        </p:spPr>
        <p:txBody>
          <a:bodyPr vert="horz" lIns="0" tIns="0" rIns="0" bIns="0" rtlCol="0" anchor="ctr"/>
          <a:lstStyle>
            <a:defPPr>
              <a:defRPr lang="en-US"/>
            </a:defPPr>
            <a:lvl1pPr algn="ctr">
              <a:defRPr sz="901" b="1" i="0">
                <a:solidFill>
                  <a:schemeClr val="bg1"/>
                </a:solidFill>
                <a:latin typeface="Trebuchet MS"/>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fld id="{AA3D0CA1-ACE4-45CA-A74F-6D47365CB5BA}" type="slidenum">
              <a:rPr lang="en-US" smtClean="0"/>
              <a:pPr lvl="0"/>
              <a:t>‹#›</a:t>
            </a:fld>
            <a:endParaRPr lang="en-US" dirty="0"/>
          </a:p>
        </p:txBody>
      </p:sp>
      <p:pic>
        <p:nvPicPr>
          <p:cNvPr id="12" name="Picture 11">
            <a:extLst>
              <a:ext uri="{FF2B5EF4-FFF2-40B4-BE49-F238E27FC236}">
                <a16:creationId xmlns:a16="http://schemas.microsoft.com/office/drawing/2014/main" id="{880B447F-61E4-4F4D-9AA3-50E6D237AD0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3783"/>
          <a:stretch/>
        </p:blipFill>
        <p:spPr>
          <a:xfrm>
            <a:off x="11562238" y="6466332"/>
            <a:ext cx="174894" cy="173736"/>
          </a:xfrm>
          <a:prstGeom prst="rect">
            <a:avLst/>
          </a:prstGeom>
        </p:spPr>
      </p:pic>
    </p:spTree>
    <p:extLst>
      <p:ext uri="{BB962C8B-B14F-4D97-AF65-F5344CB8AC3E}">
        <p14:creationId xmlns:p14="http://schemas.microsoft.com/office/powerpoint/2010/main" val="491452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2648" y="4406904"/>
            <a:ext cx="10363200" cy="1362075"/>
          </a:xfrm>
        </p:spPr>
        <p:txBody>
          <a:bodyPr lIns="0" tIns="0" rIns="0" bIns="0" anchor="t">
            <a:normAutofit/>
          </a:bodyPr>
          <a:lstStyle>
            <a:lvl1pPr algn="l">
              <a:defRPr sz="2800" b="1" cap="none">
                <a:solidFill>
                  <a:srgbClr val="008555"/>
                </a:solidFill>
              </a:defRPr>
            </a:lvl1pPr>
          </a:lstStyle>
          <a:p>
            <a:r>
              <a:rPr lang="en-US" dirty="0"/>
              <a:t>Click to edit master title style</a:t>
            </a:r>
          </a:p>
        </p:txBody>
      </p:sp>
      <p:sp>
        <p:nvSpPr>
          <p:cNvPr id="3" name="Text Placeholder 2"/>
          <p:cNvSpPr>
            <a:spLocks noGrp="1"/>
          </p:cNvSpPr>
          <p:nvPr>
            <p:ph type="body" idx="1"/>
          </p:nvPr>
        </p:nvSpPr>
        <p:spPr>
          <a:xfrm>
            <a:off x="612648" y="2906716"/>
            <a:ext cx="10363200" cy="1360487"/>
          </a:xfrm>
        </p:spPr>
        <p:txBody>
          <a:bodyPr lIns="0" tIns="0" rIns="0" bIns="0" anchor="b"/>
          <a:lstStyle>
            <a:lvl1pPr marL="0" indent="0">
              <a:buNone/>
              <a:defRPr sz="2000">
                <a:solidFill>
                  <a:srgbClr val="8C8C8C"/>
                </a:solidFill>
              </a:defRPr>
            </a:lvl1pPr>
            <a:lvl2pPr marL="457192" indent="0">
              <a:buNone/>
              <a:defRPr sz="1800">
                <a:solidFill>
                  <a:schemeClr val="tx1">
                    <a:tint val="75000"/>
                  </a:schemeClr>
                </a:solidFill>
              </a:defRPr>
            </a:lvl2pPr>
            <a:lvl3pPr marL="914384" indent="0">
              <a:buNone/>
              <a:defRPr sz="1600">
                <a:solidFill>
                  <a:schemeClr val="tx1">
                    <a:tint val="75000"/>
                  </a:schemeClr>
                </a:solidFill>
              </a:defRPr>
            </a:lvl3pPr>
            <a:lvl4pPr marL="1371576" indent="0">
              <a:buNone/>
              <a:defRPr sz="1400">
                <a:solidFill>
                  <a:schemeClr val="tx1">
                    <a:tint val="75000"/>
                  </a:schemeClr>
                </a:solidFill>
              </a:defRPr>
            </a:lvl4pPr>
            <a:lvl5pPr marL="1828768" indent="0">
              <a:buNone/>
              <a:defRPr sz="1400">
                <a:solidFill>
                  <a:schemeClr val="tx1">
                    <a:tint val="75000"/>
                  </a:schemeClr>
                </a:solidFill>
              </a:defRPr>
            </a:lvl5pPr>
            <a:lvl6pPr marL="2285960" indent="0">
              <a:buNone/>
              <a:defRPr sz="1400">
                <a:solidFill>
                  <a:schemeClr val="tx1">
                    <a:tint val="75000"/>
                  </a:schemeClr>
                </a:solidFill>
              </a:defRPr>
            </a:lvl6pPr>
            <a:lvl7pPr marL="2743152" indent="0">
              <a:buNone/>
              <a:defRPr sz="1400">
                <a:solidFill>
                  <a:schemeClr val="tx1">
                    <a:tint val="75000"/>
                  </a:schemeClr>
                </a:solidFill>
              </a:defRPr>
            </a:lvl7pPr>
            <a:lvl8pPr marL="3200344" indent="0">
              <a:buNone/>
              <a:defRPr sz="1400">
                <a:solidFill>
                  <a:schemeClr val="tx1">
                    <a:tint val="75000"/>
                  </a:schemeClr>
                </a:solidFill>
              </a:defRPr>
            </a:lvl8pPr>
            <a:lvl9pPr marL="3657536" indent="0">
              <a:buNone/>
              <a:defRPr sz="1400">
                <a:solidFill>
                  <a:schemeClr val="tx1">
                    <a:tint val="75000"/>
                  </a:schemeClr>
                </a:solidFill>
              </a:defRPr>
            </a:lvl9pPr>
          </a:lstStyle>
          <a:p>
            <a:pPr lvl="0"/>
            <a:r>
              <a:rPr lang="en-US" dirty="0"/>
              <a:t>Click to edit Master text styles</a:t>
            </a:r>
          </a:p>
        </p:txBody>
      </p:sp>
      <p:sp>
        <p:nvSpPr>
          <p:cNvPr id="11" name="object 3">
            <a:extLst>
              <a:ext uri="{FF2B5EF4-FFF2-40B4-BE49-F238E27FC236}">
                <a16:creationId xmlns:a16="http://schemas.microsoft.com/office/drawing/2014/main" id="{18E855EB-681C-4D91-A5D3-6B469FC01C2D}"/>
              </a:ext>
            </a:extLst>
          </p:cNvPr>
          <p:cNvSpPr/>
          <p:nvPr userDrawn="1"/>
        </p:nvSpPr>
        <p:spPr>
          <a:xfrm>
            <a:off x="11506200" y="6400800"/>
            <a:ext cx="685800" cy="304800"/>
          </a:xfrm>
          <a:custGeom>
            <a:avLst/>
            <a:gdLst/>
            <a:ahLst/>
            <a:cxnLst/>
            <a:rect l="l" t="t" r="r" b="b"/>
            <a:pathLst>
              <a:path w="685800" h="304800">
                <a:moveTo>
                  <a:pt x="685800" y="0"/>
                </a:moveTo>
                <a:lnTo>
                  <a:pt x="0" y="0"/>
                </a:lnTo>
                <a:lnTo>
                  <a:pt x="0" y="304800"/>
                </a:lnTo>
                <a:lnTo>
                  <a:pt x="685800" y="304800"/>
                </a:lnTo>
                <a:lnTo>
                  <a:pt x="685800" y="0"/>
                </a:lnTo>
                <a:close/>
              </a:path>
            </a:pathLst>
          </a:custGeom>
          <a:solidFill>
            <a:schemeClr val="accent1"/>
          </a:solidFill>
          <a:ln>
            <a:noFill/>
          </a:ln>
        </p:spPr>
        <p:txBody>
          <a:bodyPr wrap="square" lIns="0" tIns="0" rIns="0" bIns="0" rtlCol="0"/>
          <a:lstStyle/>
          <a:p>
            <a:endParaRPr sz="1800">
              <a:solidFill>
                <a:schemeClr val="bg1"/>
              </a:solidFill>
            </a:endParaRPr>
          </a:p>
        </p:txBody>
      </p:sp>
      <p:sp>
        <p:nvSpPr>
          <p:cNvPr id="12" name="object 8">
            <a:extLst>
              <a:ext uri="{FF2B5EF4-FFF2-40B4-BE49-F238E27FC236}">
                <a16:creationId xmlns:a16="http://schemas.microsoft.com/office/drawing/2014/main" id="{7D8A9AFD-8B50-460C-9C21-8C3586DF416F}"/>
              </a:ext>
            </a:extLst>
          </p:cNvPr>
          <p:cNvSpPr/>
          <p:nvPr/>
        </p:nvSpPr>
        <p:spPr>
          <a:xfrm>
            <a:off x="11825120" y="6457950"/>
            <a:ext cx="0" cy="190500"/>
          </a:xfrm>
          <a:custGeom>
            <a:avLst/>
            <a:gdLst/>
            <a:ahLst/>
            <a:cxnLst/>
            <a:rect l="l" t="t" r="r" b="b"/>
            <a:pathLst>
              <a:path h="190500">
                <a:moveTo>
                  <a:pt x="0" y="190501"/>
                </a:moveTo>
                <a:lnTo>
                  <a:pt x="1" y="0"/>
                </a:lnTo>
              </a:path>
            </a:pathLst>
          </a:custGeom>
          <a:ln w="12700">
            <a:solidFill>
              <a:srgbClr val="FFFFFF"/>
            </a:solidFill>
          </a:ln>
        </p:spPr>
        <p:txBody>
          <a:bodyPr wrap="square" lIns="0" tIns="0" rIns="0" bIns="0" rtlCol="0"/>
          <a:lstStyle/>
          <a:p>
            <a:pPr lvl="0"/>
            <a:endParaRPr>
              <a:solidFill>
                <a:schemeClr val="bg1"/>
              </a:solidFill>
            </a:endParaRPr>
          </a:p>
        </p:txBody>
      </p:sp>
      <p:sp>
        <p:nvSpPr>
          <p:cNvPr id="15" name="Slide Number Placeholder 5">
            <a:extLst>
              <a:ext uri="{FF2B5EF4-FFF2-40B4-BE49-F238E27FC236}">
                <a16:creationId xmlns:a16="http://schemas.microsoft.com/office/drawing/2014/main" id="{654CDEAB-1A94-4CB9-9AA1-F9BA8FFF9416}"/>
              </a:ext>
            </a:extLst>
          </p:cNvPr>
          <p:cNvSpPr txBox="1">
            <a:spLocks/>
          </p:cNvSpPr>
          <p:nvPr userDrawn="1"/>
        </p:nvSpPr>
        <p:spPr>
          <a:xfrm>
            <a:off x="11913108" y="6461760"/>
            <a:ext cx="164592" cy="182880"/>
          </a:xfrm>
          <a:prstGeom prst="rect">
            <a:avLst/>
          </a:prstGeom>
        </p:spPr>
        <p:txBody>
          <a:bodyPr vert="horz" lIns="0" tIns="0" rIns="0" bIns="0" rtlCol="0" anchor="ctr"/>
          <a:lstStyle>
            <a:defPPr>
              <a:defRPr lang="en-US"/>
            </a:defPPr>
            <a:lvl1pPr algn="ctr">
              <a:defRPr sz="901" b="1" i="0">
                <a:solidFill>
                  <a:schemeClr val="bg1"/>
                </a:solidFill>
                <a:latin typeface="Trebuchet MS"/>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fld id="{AA3D0CA1-ACE4-45CA-A74F-6D47365CB5BA}" type="slidenum">
              <a:rPr lang="en-US" smtClean="0"/>
              <a:pPr lvl="0"/>
              <a:t>‹#›</a:t>
            </a:fld>
            <a:endParaRPr lang="en-US" dirty="0"/>
          </a:p>
        </p:txBody>
      </p:sp>
      <p:pic>
        <p:nvPicPr>
          <p:cNvPr id="16" name="Picture 15">
            <a:extLst>
              <a:ext uri="{FF2B5EF4-FFF2-40B4-BE49-F238E27FC236}">
                <a16:creationId xmlns:a16="http://schemas.microsoft.com/office/drawing/2014/main" id="{2A0FF86A-19F7-40F9-B53A-084CA4AACC0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3783"/>
          <a:stretch/>
        </p:blipFill>
        <p:spPr>
          <a:xfrm>
            <a:off x="11562238" y="6466332"/>
            <a:ext cx="174894" cy="173736"/>
          </a:xfrm>
          <a:prstGeom prst="rect">
            <a:avLst/>
          </a:prstGeom>
        </p:spPr>
      </p:pic>
    </p:spTree>
    <p:extLst>
      <p:ext uri="{BB962C8B-B14F-4D97-AF65-F5344CB8AC3E}">
        <p14:creationId xmlns:p14="http://schemas.microsoft.com/office/powerpoint/2010/main" val="350935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371602"/>
            <a:ext cx="5384800" cy="4754563"/>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371602"/>
            <a:ext cx="5384800" cy="4754563"/>
          </a:xfrm>
        </p:spPr>
        <p:txBody>
          <a:bodyPr/>
          <a:lstStyle>
            <a:lvl1pPr>
              <a:defRPr sz="2400">
                <a:solidFill>
                  <a:srgbClr val="404040"/>
                </a:solidFill>
              </a:defRPr>
            </a:lvl1pPr>
            <a:lvl2pPr>
              <a:defRPr sz="2400">
                <a:solidFill>
                  <a:srgbClr val="404040"/>
                </a:solidFill>
              </a:defRPr>
            </a:lvl2pPr>
            <a:lvl3pPr>
              <a:defRPr sz="2000">
                <a:solidFill>
                  <a:srgbClr val="404040"/>
                </a:solidFill>
              </a:defRPr>
            </a:lvl3pPr>
            <a:lvl4pPr>
              <a:defRPr sz="1800">
                <a:solidFill>
                  <a:srgbClr val="404040"/>
                </a:solidFill>
              </a:defRPr>
            </a:lvl4pPr>
            <a:lvl5pPr>
              <a:defRPr sz="1800">
                <a:solidFill>
                  <a:srgbClr val="404040"/>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p:nvPr>
        </p:nvSpPr>
        <p:spPr/>
        <p:txBody>
          <a:bodyPr/>
          <a:lstStyle>
            <a:lvl1pPr>
              <a:defRPr>
                <a:solidFill>
                  <a:schemeClr val="tx2"/>
                </a:solidFill>
              </a:defRPr>
            </a:lvl1pPr>
          </a:lstStyle>
          <a:p>
            <a:r>
              <a:rPr lang="en-US" dirty="0"/>
              <a:t>Click to edit Master title style</a:t>
            </a:r>
          </a:p>
        </p:txBody>
      </p:sp>
      <p:sp>
        <p:nvSpPr>
          <p:cNvPr id="12" name="object 3">
            <a:extLst>
              <a:ext uri="{FF2B5EF4-FFF2-40B4-BE49-F238E27FC236}">
                <a16:creationId xmlns:a16="http://schemas.microsoft.com/office/drawing/2014/main" id="{DA46F3C4-D824-4CBE-99E5-53FEBD4B9F0F}"/>
              </a:ext>
            </a:extLst>
          </p:cNvPr>
          <p:cNvSpPr/>
          <p:nvPr userDrawn="1"/>
        </p:nvSpPr>
        <p:spPr>
          <a:xfrm>
            <a:off x="11506200" y="6400800"/>
            <a:ext cx="685800" cy="304800"/>
          </a:xfrm>
          <a:custGeom>
            <a:avLst/>
            <a:gdLst/>
            <a:ahLst/>
            <a:cxnLst/>
            <a:rect l="l" t="t" r="r" b="b"/>
            <a:pathLst>
              <a:path w="685800" h="304800">
                <a:moveTo>
                  <a:pt x="685800" y="0"/>
                </a:moveTo>
                <a:lnTo>
                  <a:pt x="0" y="0"/>
                </a:lnTo>
                <a:lnTo>
                  <a:pt x="0" y="304800"/>
                </a:lnTo>
                <a:lnTo>
                  <a:pt x="685800" y="304800"/>
                </a:lnTo>
                <a:lnTo>
                  <a:pt x="685800" y="0"/>
                </a:lnTo>
                <a:close/>
              </a:path>
            </a:pathLst>
          </a:custGeom>
          <a:solidFill>
            <a:schemeClr val="accent1"/>
          </a:solidFill>
          <a:ln>
            <a:noFill/>
          </a:ln>
        </p:spPr>
        <p:txBody>
          <a:bodyPr wrap="square" lIns="0" tIns="0" rIns="0" bIns="0" rtlCol="0"/>
          <a:lstStyle/>
          <a:p>
            <a:endParaRPr sz="1800">
              <a:solidFill>
                <a:schemeClr val="bg1"/>
              </a:solidFill>
            </a:endParaRPr>
          </a:p>
        </p:txBody>
      </p:sp>
      <p:sp>
        <p:nvSpPr>
          <p:cNvPr id="14" name="object 8">
            <a:extLst>
              <a:ext uri="{FF2B5EF4-FFF2-40B4-BE49-F238E27FC236}">
                <a16:creationId xmlns:a16="http://schemas.microsoft.com/office/drawing/2014/main" id="{A6C629D6-7911-4FF4-A355-EA755966F637}"/>
              </a:ext>
            </a:extLst>
          </p:cNvPr>
          <p:cNvSpPr/>
          <p:nvPr/>
        </p:nvSpPr>
        <p:spPr>
          <a:xfrm>
            <a:off x="11825120" y="6457950"/>
            <a:ext cx="0" cy="190500"/>
          </a:xfrm>
          <a:custGeom>
            <a:avLst/>
            <a:gdLst/>
            <a:ahLst/>
            <a:cxnLst/>
            <a:rect l="l" t="t" r="r" b="b"/>
            <a:pathLst>
              <a:path h="190500">
                <a:moveTo>
                  <a:pt x="0" y="190501"/>
                </a:moveTo>
                <a:lnTo>
                  <a:pt x="1" y="0"/>
                </a:lnTo>
              </a:path>
            </a:pathLst>
          </a:custGeom>
          <a:ln w="12700">
            <a:solidFill>
              <a:srgbClr val="FFFFFF"/>
            </a:solidFill>
          </a:ln>
        </p:spPr>
        <p:txBody>
          <a:bodyPr wrap="square" lIns="0" tIns="0" rIns="0" bIns="0" rtlCol="0"/>
          <a:lstStyle/>
          <a:p>
            <a:pPr lvl="0"/>
            <a:endParaRPr>
              <a:solidFill>
                <a:schemeClr val="bg1"/>
              </a:solidFill>
            </a:endParaRPr>
          </a:p>
        </p:txBody>
      </p:sp>
      <p:sp>
        <p:nvSpPr>
          <p:cNvPr id="16" name="Slide Number Placeholder 5">
            <a:extLst>
              <a:ext uri="{FF2B5EF4-FFF2-40B4-BE49-F238E27FC236}">
                <a16:creationId xmlns:a16="http://schemas.microsoft.com/office/drawing/2014/main" id="{A3FBF731-14FC-4923-B6CB-D57CEED25606}"/>
              </a:ext>
            </a:extLst>
          </p:cNvPr>
          <p:cNvSpPr txBox="1">
            <a:spLocks/>
          </p:cNvSpPr>
          <p:nvPr userDrawn="1"/>
        </p:nvSpPr>
        <p:spPr>
          <a:xfrm>
            <a:off x="11913108" y="6461760"/>
            <a:ext cx="164592" cy="182880"/>
          </a:xfrm>
          <a:prstGeom prst="rect">
            <a:avLst/>
          </a:prstGeom>
        </p:spPr>
        <p:txBody>
          <a:bodyPr vert="horz" lIns="0" tIns="0" rIns="0" bIns="0" rtlCol="0" anchor="ctr"/>
          <a:lstStyle>
            <a:defPPr>
              <a:defRPr lang="en-US"/>
            </a:defPPr>
            <a:lvl1pPr algn="ctr">
              <a:defRPr sz="901" b="1" i="0">
                <a:solidFill>
                  <a:schemeClr val="bg1"/>
                </a:solidFill>
                <a:latin typeface="Trebuchet MS"/>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fld id="{AA3D0CA1-ACE4-45CA-A74F-6D47365CB5BA}" type="slidenum">
              <a:rPr lang="en-US" smtClean="0"/>
              <a:pPr lvl="0"/>
              <a:t>‹#›</a:t>
            </a:fld>
            <a:endParaRPr lang="en-US" dirty="0"/>
          </a:p>
        </p:txBody>
      </p:sp>
      <p:pic>
        <p:nvPicPr>
          <p:cNvPr id="17" name="Picture 16">
            <a:extLst>
              <a:ext uri="{FF2B5EF4-FFF2-40B4-BE49-F238E27FC236}">
                <a16:creationId xmlns:a16="http://schemas.microsoft.com/office/drawing/2014/main" id="{D0B0F6FA-51C3-48F4-A4A0-D262E0F412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3783"/>
          <a:stretch/>
        </p:blipFill>
        <p:spPr>
          <a:xfrm>
            <a:off x="11562238" y="6466332"/>
            <a:ext cx="174894" cy="173736"/>
          </a:xfrm>
          <a:prstGeom prst="rect">
            <a:avLst/>
          </a:prstGeom>
        </p:spPr>
      </p:pic>
    </p:spTree>
    <p:extLst>
      <p:ext uri="{BB962C8B-B14F-4D97-AF65-F5344CB8AC3E}">
        <p14:creationId xmlns:p14="http://schemas.microsoft.com/office/powerpoint/2010/main" val="1024335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1" y="1371600"/>
            <a:ext cx="5386919" cy="639762"/>
          </a:xfrm>
        </p:spPr>
        <p:txBody>
          <a:bodyPr anchor="b">
            <a:normAutofit/>
          </a:bodyPr>
          <a:lstStyle>
            <a:lvl1pPr marL="0" indent="0">
              <a:buNone/>
              <a:defRPr sz="2000" b="1">
                <a:solidFill>
                  <a:schemeClr val="tx1"/>
                </a:solidFill>
              </a:defRPr>
            </a:lvl1pPr>
            <a:lvl2pPr marL="457192" indent="0">
              <a:buNone/>
              <a:defRPr sz="2000" b="1"/>
            </a:lvl2pPr>
            <a:lvl3pPr marL="914384" indent="0">
              <a:buNone/>
              <a:defRPr sz="1800" b="1"/>
            </a:lvl3pPr>
            <a:lvl4pPr marL="1371576" indent="0">
              <a:buNone/>
              <a:defRPr sz="1600" b="1"/>
            </a:lvl4pPr>
            <a:lvl5pPr marL="1828768" indent="0">
              <a:buNone/>
              <a:defRPr sz="1600" b="1"/>
            </a:lvl5pPr>
            <a:lvl6pPr marL="2285960" indent="0">
              <a:buNone/>
              <a:defRPr sz="1600" b="1"/>
            </a:lvl6pPr>
            <a:lvl7pPr marL="2743152" indent="0">
              <a:buNone/>
              <a:defRPr sz="1600" b="1"/>
            </a:lvl7pPr>
            <a:lvl8pPr marL="3200344" indent="0">
              <a:buNone/>
              <a:defRPr sz="1600" b="1"/>
            </a:lvl8pPr>
            <a:lvl9pPr marL="3657536"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1" y="2174875"/>
            <a:ext cx="5386919" cy="3951288"/>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9" y="1371600"/>
            <a:ext cx="5389033" cy="639762"/>
          </a:xfrm>
        </p:spPr>
        <p:txBody>
          <a:bodyPr anchor="b">
            <a:normAutofit/>
          </a:bodyPr>
          <a:lstStyle>
            <a:lvl1pPr marL="0" indent="0">
              <a:buNone/>
              <a:defRPr sz="2000" b="1">
                <a:solidFill>
                  <a:schemeClr val="tx1"/>
                </a:solidFill>
              </a:defRPr>
            </a:lvl1pPr>
            <a:lvl2pPr marL="457192" indent="0">
              <a:buNone/>
              <a:defRPr sz="2000" b="1"/>
            </a:lvl2pPr>
            <a:lvl3pPr marL="914384" indent="0">
              <a:buNone/>
              <a:defRPr sz="1800" b="1"/>
            </a:lvl3pPr>
            <a:lvl4pPr marL="1371576" indent="0">
              <a:buNone/>
              <a:defRPr sz="1600" b="1"/>
            </a:lvl4pPr>
            <a:lvl5pPr marL="1828768" indent="0">
              <a:buNone/>
              <a:defRPr sz="1600" b="1"/>
            </a:lvl5pPr>
            <a:lvl6pPr marL="2285960" indent="0">
              <a:buNone/>
              <a:defRPr sz="1600" b="1"/>
            </a:lvl6pPr>
            <a:lvl7pPr marL="2743152" indent="0">
              <a:buNone/>
              <a:defRPr sz="1600" b="1"/>
            </a:lvl7pPr>
            <a:lvl8pPr marL="3200344" indent="0">
              <a:buNone/>
              <a:defRPr sz="1600" b="1"/>
            </a:lvl8pPr>
            <a:lvl9pPr marL="3657536"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p:txBody>
          <a:bodyPr/>
          <a:lstStyle>
            <a:lvl1pPr>
              <a:defRPr>
                <a:solidFill>
                  <a:schemeClr val="tx2"/>
                </a:solidFill>
              </a:defRPr>
            </a:lvl1pPr>
          </a:lstStyle>
          <a:p>
            <a:r>
              <a:rPr lang="en-US" dirty="0"/>
              <a:t>Click to edit Master title style</a:t>
            </a:r>
          </a:p>
        </p:txBody>
      </p:sp>
      <p:sp>
        <p:nvSpPr>
          <p:cNvPr id="14" name="object 3">
            <a:extLst>
              <a:ext uri="{FF2B5EF4-FFF2-40B4-BE49-F238E27FC236}">
                <a16:creationId xmlns:a16="http://schemas.microsoft.com/office/drawing/2014/main" id="{CF0B2F6A-E87B-4F1F-828A-A79EB79B99AA}"/>
              </a:ext>
            </a:extLst>
          </p:cNvPr>
          <p:cNvSpPr/>
          <p:nvPr userDrawn="1"/>
        </p:nvSpPr>
        <p:spPr>
          <a:xfrm>
            <a:off x="11506200" y="6400800"/>
            <a:ext cx="685800" cy="304800"/>
          </a:xfrm>
          <a:custGeom>
            <a:avLst/>
            <a:gdLst/>
            <a:ahLst/>
            <a:cxnLst/>
            <a:rect l="l" t="t" r="r" b="b"/>
            <a:pathLst>
              <a:path w="685800" h="304800">
                <a:moveTo>
                  <a:pt x="685800" y="0"/>
                </a:moveTo>
                <a:lnTo>
                  <a:pt x="0" y="0"/>
                </a:lnTo>
                <a:lnTo>
                  <a:pt x="0" y="304800"/>
                </a:lnTo>
                <a:lnTo>
                  <a:pt x="685800" y="304800"/>
                </a:lnTo>
                <a:lnTo>
                  <a:pt x="685800" y="0"/>
                </a:lnTo>
                <a:close/>
              </a:path>
            </a:pathLst>
          </a:custGeom>
          <a:solidFill>
            <a:schemeClr val="accent1"/>
          </a:solidFill>
          <a:ln>
            <a:noFill/>
          </a:ln>
        </p:spPr>
        <p:txBody>
          <a:bodyPr wrap="square" lIns="0" tIns="0" rIns="0" bIns="0" rtlCol="0"/>
          <a:lstStyle/>
          <a:p>
            <a:endParaRPr sz="1800">
              <a:solidFill>
                <a:schemeClr val="bg1"/>
              </a:solidFill>
            </a:endParaRPr>
          </a:p>
        </p:txBody>
      </p:sp>
      <p:sp>
        <p:nvSpPr>
          <p:cNvPr id="16" name="object 8">
            <a:extLst>
              <a:ext uri="{FF2B5EF4-FFF2-40B4-BE49-F238E27FC236}">
                <a16:creationId xmlns:a16="http://schemas.microsoft.com/office/drawing/2014/main" id="{A2774E8D-9C77-43BD-8185-635647F2D53F}"/>
              </a:ext>
            </a:extLst>
          </p:cNvPr>
          <p:cNvSpPr/>
          <p:nvPr/>
        </p:nvSpPr>
        <p:spPr>
          <a:xfrm>
            <a:off x="11825120" y="6457950"/>
            <a:ext cx="0" cy="190500"/>
          </a:xfrm>
          <a:custGeom>
            <a:avLst/>
            <a:gdLst/>
            <a:ahLst/>
            <a:cxnLst/>
            <a:rect l="l" t="t" r="r" b="b"/>
            <a:pathLst>
              <a:path h="190500">
                <a:moveTo>
                  <a:pt x="0" y="190501"/>
                </a:moveTo>
                <a:lnTo>
                  <a:pt x="1" y="0"/>
                </a:lnTo>
              </a:path>
            </a:pathLst>
          </a:custGeom>
          <a:ln w="12700">
            <a:solidFill>
              <a:srgbClr val="FFFFFF"/>
            </a:solidFill>
          </a:ln>
        </p:spPr>
        <p:txBody>
          <a:bodyPr wrap="square" lIns="0" tIns="0" rIns="0" bIns="0" rtlCol="0"/>
          <a:lstStyle/>
          <a:p>
            <a:pPr lvl="0"/>
            <a:endParaRPr>
              <a:solidFill>
                <a:schemeClr val="bg1"/>
              </a:solidFill>
            </a:endParaRPr>
          </a:p>
        </p:txBody>
      </p:sp>
      <p:sp>
        <p:nvSpPr>
          <p:cNvPr id="18" name="Slide Number Placeholder 5">
            <a:extLst>
              <a:ext uri="{FF2B5EF4-FFF2-40B4-BE49-F238E27FC236}">
                <a16:creationId xmlns:a16="http://schemas.microsoft.com/office/drawing/2014/main" id="{B56299BF-3DF8-4E4C-BD9F-9132D179AFFE}"/>
              </a:ext>
            </a:extLst>
          </p:cNvPr>
          <p:cNvSpPr txBox="1">
            <a:spLocks/>
          </p:cNvSpPr>
          <p:nvPr userDrawn="1"/>
        </p:nvSpPr>
        <p:spPr>
          <a:xfrm>
            <a:off x="11913108" y="6461760"/>
            <a:ext cx="164592" cy="182880"/>
          </a:xfrm>
          <a:prstGeom prst="rect">
            <a:avLst/>
          </a:prstGeom>
        </p:spPr>
        <p:txBody>
          <a:bodyPr vert="horz" lIns="0" tIns="0" rIns="0" bIns="0" rtlCol="0" anchor="ctr"/>
          <a:lstStyle>
            <a:defPPr>
              <a:defRPr lang="en-US"/>
            </a:defPPr>
            <a:lvl1pPr algn="ctr">
              <a:defRPr sz="901" b="1" i="0">
                <a:solidFill>
                  <a:schemeClr val="bg1"/>
                </a:solidFill>
                <a:latin typeface="Trebuchet MS"/>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fld id="{AA3D0CA1-ACE4-45CA-A74F-6D47365CB5BA}" type="slidenum">
              <a:rPr lang="en-US" smtClean="0"/>
              <a:pPr lvl="0"/>
              <a:t>‹#›</a:t>
            </a:fld>
            <a:endParaRPr lang="en-US" dirty="0"/>
          </a:p>
        </p:txBody>
      </p:sp>
      <p:pic>
        <p:nvPicPr>
          <p:cNvPr id="19" name="Picture 18">
            <a:extLst>
              <a:ext uri="{FF2B5EF4-FFF2-40B4-BE49-F238E27FC236}">
                <a16:creationId xmlns:a16="http://schemas.microsoft.com/office/drawing/2014/main" id="{52881CB6-A308-4B57-BFD9-C14C8497737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3783"/>
          <a:stretch/>
        </p:blipFill>
        <p:spPr>
          <a:xfrm>
            <a:off x="11562238" y="6466332"/>
            <a:ext cx="174894" cy="173736"/>
          </a:xfrm>
          <a:prstGeom prst="rect">
            <a:avLst/>
          </a:prstGeom>
        </p:spPr>
      </p:pic>
    </p:spTree>
    <p:extLst>
      <p:ext uri="{BB962C8B-B14F-4D97-AF65-F5344CB8AC3E}">
        <p14:creationId xmlns:p14="http://schemas.microsoft.com/office/powerpoint/2010/main" val="196906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2"/>
                </a:solidFill>
              </a:defRPr>
            </a:lvl1pPr>
          </a:lstStyle>
          <a:p>
            <a:r>
              <a:rPr lang="en-US" dirty="0"/>
              <a:t>Click to edit Master title style</a:t>
            </a:r>
          </a:p>
        </p:txBody>
      </p:sp>
      <p:sp>
        <p:nvSpPr>
          <p:cNvPr id="10" name="object 3">
            <a:extLst>
              <a:ext uri="{FF2B5EF4-FFF2-40B4-BE49-F238E27FC236}">
                <a16:creationId xmlns:a16="http://schemas.microsoft.com/office/drawing/2014/main" id="{ADEBA1B6-99D7-41BF-A614-B60D56CF7A33}"/>
              </a:ext>
            </a:extLst>
          </p:cNvPr>
          <p:cNvSpPr/>
          <p:nvPr userDrawn="1"/>
        </p:nvSpPr>
        <p:spPr>
          <a:xfrm>
            <a:off x="11506200" y="6400800"/>
            <a:ext cx="685800" cy="304800"/>
          </a:xfrm>
          <a:custGeom>
            <a:avLst/>
            <a:gdLst/>
            <a:ahLst/>
            <a:cxnLst/>
            <a:rect l="l" t="t" r="r" b="b"/>
            <a:pathLst>
              <a:path w="685800" h="304800">
                <a:moveTo>
                  <a:pt x="685800" y="0"/>
                </a:moveTo>
                <a:lnTo>
                  <a:pt x="0" y="0"/>
                </a:lnTo>
                <a:lnTo>
                  <a:pt x="0" y="304800"/>
                </a:lnTo>
                <a:lnTo>
                  <a:pt x="685800" y="304800"/>
                </a:lnTo>
                <a:lnTo>
                  <a:pt x="685800" y="0"/>
                </a:lnTo>
                <a:close/>
              </a:path>
            </a:pathLst>
          </a:custGeom>
          <a:solidFill>
            <a:schemeClr val="accent1"/>
          </a:solidFill>
          <a:ln>
            <a:noFill/>
          </a:ln>
        </p:spPr>
        <p:txBody>
          <a:bodyPr wrap="square" lIns="0" tIns="0" rIns="0" bIns="0" rtlCol="0"/>
          <a:lstStyle/>
          <a:p>
            <a:endParaRPr sz="1800">
              <a:solidFill>
                <a:schemeClr val="bg1"/>
              </a:solidFill>
            </a:endParaRPr>
          </a:p>
        </p:txBody>
      </p:sp>
      <p:sp>
        <p:nvSpPr>
          <p:cNvPr id="12" name="object 8">
            <a:extLst>
              <a:ext uri="{FF2B5EF4-FFF2-40B4-BE49-F238E27FC236}">
                <a16:creationId xmlns:a16="http://schemas.microsoft.com/office/drawing/2014/main" id="{228AF354-7394-4603-96A2-C23C04944F46}"/>
              </a:ext>
            </a:extLst>
          </p:cNvPr>
          <p:cNvSpPr/>
          <p:nvPr/>
        </p:nvSpPr>
        <p:spPr>
          <a:xfrm>
            <a:off x="11825120" y="6457950"/>
            <a:ext cx="0" cy="190500"/>
          </a:xfrm>
          <a:custGeom>
            <a:avLst/>
            <a:gdLst/>
            <a:ahLst/>
            <a:cxnLst/>
            <a:rect l="l" t="t" r="r" b="b"/>
            <a:pathLst>
              <a:path h="190500">
                <a:moveTo>
                  <a:pt x="0" y="190501"/>
                </a:moveTo>
                <a:lnTo>
                  <a:pt x="1" y="0"/>
                </a:lnTo>
              </a:path>
            </a:pathLst>
          </a:custGeom>
          <a:ln w="12700">
            <a:solidFill>
              <a:srgbClr val="FFFFFF"/>
            </a:solidFill>
          </a:ln>
        </p:spPr>
        <p:txBody>
          <a:bodyPr wrap="square" lIns="0" tIns="0" rIns="0" bIns="0" rtlCol="0"/>
          <a:lstStyle/>
          <a:p>
            <a:pPr lvl="0"/>
            <a:endParaRPr>
              <a:solidFill>
                <a:schemeClr val="bg1"/>
              </a:solidFill>
            </a:endParaRPr>
          </a:p>
        </p:txBody>
      </p:sp>
      <p:sp>
        <p:nvSpPr>
          <p:cNvPr id="14" name="Slide Number Placeholder 5">
            <a:extLst>
              <a:ext uri="{FF2B5EF4-FFF2-40B4-BE49-F238E27FC236}">
                <a16:creationId xmlns:a16="http://schemas.microsoft.com/office/drawing/2014/main" id="{DCAACD5B-F634-4E1A-A85E-5C2BDF2C9CCE}"/>
              </a:ext>
            </a:extLst>
          </p:cNvPr>
          <p:cNvSpPr txBox="1">
            <a:spLocks/>
          </p:cNvSpPr>
          <p:nvPr userDrawn="1"/>
        </p:nvSpPr>
        <p:spPr>
          <a:xfrm>
            <a:off x="11913108" y="6461760"/>
            <a:ext cx="164592" cy="182880"/>
          </a:xfrm>
          <a:prstGeom prst="rect">
            <a:avLst/>
          </a:prstGeom>
        </p:spPr>
        <p:txBody>
          <a:bodyPr vert="horz" lIns="0" tIns="0" rIns="0" bIns="0" rtlCol="0" anchor="ctr"/>
          <a:lstStyle>
            <a:defPPr>
              <a:defRPr lang="en-US"/>
            </a:defPPr>
            <a:lvl1pPr algn="ctr">
              <a:defRPr sz="901" b="1" i="0">
                <a:solidFill>
                  <a:schemeClr val="bg1"/>
                </a:solidFill>
                <a:latin typeface="Trebuchet MS"/>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fld id="{AA3D0CA1-ACE4-45CA-A74F-6D47365CB5BA}" type="slidenum">
              <a:rPr lang="en-US" smtClean="0"/>
              <a:pPr lvl="0"/>
              <a:t>‹#›</a:t>
            </a:fld>
            <a:endParaRPr lang="en-US" dirty="0"/>
          </a:p>
        </p:txBody>
      </p:sp>
      <p:pic>
        <p:nvPicPr>
          <p:cNvPr id="15" name="Picture 14">
            <a:extLst>
              <a:ext uri="{FF2B5EF4-FFF2-40B4-BE49-F238E27FC236}">
                <a16:creationId xmlns:a16="http://schemas.microsoft.com/office/drawing/2014/main" id="{48D49A61-48AC-4B9B-8319-9B9CAD5BBE5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3783"/>
          <a:stretch/>
        </p:blipFill>
        <p:spPr>
          <a:xfrm>
            <a:off x="11562238" y="6466332"/>
            <a:ext cx="174894" cy="173736"/>
          </a:xfrm>
          <a:prstGeom prst="rect">
            <a:avLst/>
          </a:prstGeom>
        </p:spPr>
      </p:pic>
    </p:spTree>
    <p:extLst>
      <p:ext uri="{BB962C8B-B14F-4D97-AF65-F5344CB8AC3E}">
        <p14:creationId xmlns:p14="http://schemas.microsoft.com/office/powerpoint/2010/main" val="22476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A7005095-7B55-49DF-9987-70410267EF09}"/>
              </a:ext>
            </a:extLst>
          </p:cNvPr>
          <p:cNvSpPr/>
          <p:nvPr userDrawn="1"/>
        </p:nvSpPr>
        <p:spPr>
          <a:xfrm>
            <a:off x="11506200" y="6400800"/>
            <a:ext cx="685800" cy="304800"/>
          </a:xfrm>
          <a:custGeom>
            <a:avLst/>
            <a:gdLst/>
            <a:ahLst/>
            <a:cxnLst/>
            <a:rect l="l" t="t" r="r" b="b"/>
            <a:pathLst>
              <a:path w="685800" h="304800">
                <a:moveTo>
                  <a:pt x="685800" y="0"/>
                </a:moveTo>
                <a:lnTo>
                  <a:pt x="0" y="0"/>
                </a:lnTo>
                <a:lnTo>
                  <a:pt x="0" y="304800"/>
                </a:lnTo>
                <a:lnTo>
                  <a:pt x="685800" y="304800"/>
                </a:lnTo>
                <a:lnTo>
                  <a:pt x="685800" y="0"/>
                </a:lnTo>
                <a:close/>
              </a:path>
            </a:pathLst>
          </a:custGeom>
          <a:solidFill>
            <a:schemeClr val="accent1"/>
          </a:solidFill>
          <a:ln>
            <a:noFill/>
          </a:ln>
        </p:spPr>
        <p:txBody>
          <a:bodyPr wrap="square" lIns="0" tIns="0" rIns="0" bIns="0" rtlCol="0"/>
          <a:lstStyle/>
          <a:p>
            <a:endParaRPr sz="1800">
              <a:solidFill>
                <a:schemeClr val="bg1"/>
              </a:solidFill>
            </a:endParaRPr>
          </a:p>
        </p:txBody>
      </p:sp>
      <p:sp>
        <p:nvSpPr>
          <p:cNvPr id="11" name="object 8">
            <a:extLst>
              <a:ext uri="{FF2B5EF4-FFF2-40B4-BE49-F238E27FC236}">
                <a16:creationId xmlns:a16="http://schemas.microsoft.com/office/drawing/2014/main" id="{7F3D1725-B0D6-4198-9906-6AE5E2B3CAC6}"/>
              </a:ext>
            </a:extLst>
          </p:cNvPr>
          <p:cNvSpPr/>
          <p:nvPr/>
        </p:nvSpPr>
        <p:spPr>
          <a:xfrm>
            <a:off x="11825120" y="6457950"/>
            <a:ext cx="0" cy="190500"/>
          </a:xfrm>
          <a:custGeom>
            <a:avLst/>
            <a:gdLst/>
            <a:ahLst/>
            <a:cxnLst/>
            <a:rect l="l" t="t" r="r" b="b"/>
            <a:pathLst>
              <a:path h="190500">
                <a:moveTo>
                  <a:pt x="0" y="190501"/>
                </a:moveTo>
                <a:lnTo>
                  <a:pt x="1" y="0"/>
                </a:lnTo>
              </a:path>
            </a:pathLst>
          </a:custGeom>
          <a:ln w="12700">
            <a:solidFill>
              <a:srgbClr val="FFFFFF"/>
            </a:solidFill>
          </a:ln>
        </p:spPr>
        <p:txBody>
          <a:bodyPr wrap="square" lIns="0" tIns="0" rIns="0" bIns="0" rtlCol="0"/>
          <a:lstStyle/>
          <a:p>
            <a:pPr lvl="0"/>
            <a:endParaRPr>
              <a:solidFill>
                <a:schemeClr val="bg1"/>
              </a:solidFill>
            </a:endParaRPr>
          </a:p>
        </p:txBody>
      </p:sp>
      <p:sp>
        <p:nvSpPr>
          <p:cNvPr id="13" name="Slide Number Placeholder 5">
            <a:extLst>
              <a:ext uri="{FF2B5EF4-FFF2-40B4-BE49-F238E27FC236}">
                <a16:creationId xmlns:a16="http://schemas.microsoft.com/office/drawing/2014/main" id="{8CAF2501-F0F7-4A05-829B-DF67F0A85D32}"/>
              </a:ext>
            </a:extLst>
          </p:cNvPr>
          <p:cNvSpPr txBox="1">
            <a:spLocks/>
          </p:cNvSpPr>
          <p:nvPr userDrawn="1"/>
        </p:nvSpPr>
        <p:spPr>
          <a:xfrm>
            <a:off x="11913108" y="6461760"/>
            <a:ext cx="164592" cy="182880"/>
          </a:xfrm>
          <a:prstGeom prst="rect">
            <a:avLst/>
          </a:prstGeom>
        </p:spPr>
        <p:txBody>
          <a:bodyPr vert="horz" lIns="0" tIns="0" rIns="0" bIns="0" rtlCol="0" anchor="ctr"/>
          <a:lstStyle>
            <a:defPPr>
              <a:defRPr lang="en-US"/>
            </a:defPPr>
            <a:lvl1pPr algn="ctr">
              <a:defRPr sz="901" b="1" i="0">
                <a:solidFill>
                  <a:schemeClr val="bg1"/>
                </a:solidFill>
                <a:latin typeface="Trebuchet MS"/>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fld id="{AA3D0CA1-ACE4-45CA-A74F-6D47365CB5BA}" type="slidenum">
              <a:rPr lang="en-US" smtClean="0"/>
              <a:pPr lvl="0"/>
              <a:t>‹#›</a:t>
            </a:fld>
            <a:endParaRPr lang="en-US" dirty="0"/>
          </a:p>
        </p:txBody>
      </p:sp>
      <p:pic>
        <p:nvPicPr>
          <p:cNvPr id="14" name="Picture 13">
            <a:extLst>
              <a:ext uri="{FF2B5EF4-FFF2-40B4-BE49-F238E27FC236}">
                <a16:creationId xmlns:a16="http://schemas.microsoft.com/office/drawing/2014/main" id="{8C21A7D7-6337-40A9-82A5-0C584A8B8CB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3783"/>
          <a:stretch/>
        </p:blipFill>
        <p:spPr>
          <a:xfrm>
            <a:off x="11562238" y="6466332"/>
            <a:ext cx="174894" cy="173736"/>
          </a:xfrm>
          <a:prstGeom prst="rect">
            <a:avLst/>
          </a:prstGeom>
        </p:spPr>
      </p:pic>
    </p:spTree>
    <p:extLst>
      <p:ext uri="{BB962C8B-B14F-4D97-AF65-F5344CB8AC3E}">
        <p14:creationId xmlns:p14="http://schemas.microsoft.com/office/powerpoint/2010/main" val="3396225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4766735" y="273053"/>
            <a:ext cx="6815667" cy="5853113"/>
          </a:xfrm>
        </p:spPr>
        <p:txBody>
          <a:bodyPr/>
          <a:lstStyle>
            <a:lvl1pPr>
              <a:defRPr sz="24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solidFill>
                  <a:schemeClr val="tx1"/>
                </a:solidFill>
              </a:defRPr>
            </a:lvl1pPr>
            <a:lvl2pPr marL="457192" indent="0">
              <a:buNone/>
              <a:defRPr sz="1200"/>
            </a:lvl2pPr>
            <a:lvl3pPr marL="914384" indent="0">
              <a:buNone/>
              <a:defRPr sz="1000"/>
            </a:lvl3pPr>
            <a:lvl4pPr marL="1371576" indent="0">
              <a:buNone/>
              <a:defRPr sz="901"/>
            </a:lvl4pPr>
            <a:lvl5pPr marL="1828768" indent="0">
              <a:buNone/>
              <a:defRPr sz="901"/>
            </a:lvl5pPr>
            <a:lvl6pPr marL="2285960" indent="0">
              <a:buNone/>
              <a:defRPr sz="901"/>
            </a:lvl6pPr>
            <a:lvl7pPr marL="2743152" indent="0">
              <a:buNone/>
              <a:defRPr sz="901"/>
            </a:lvl7pPr>
            <a:lvl8pPr marL="3200344" indent="0">
              <a:buNone/>
              <a:defRPr sz="901"/>
            </a:lvl8pPr>
            <a:lvl9pPr marL="3657536" indent="0">
              <a:buNone/>
              <a:defRPr sz="901"/>
            </a:lvl9pPr>
          </a:lstStyle>
          <a:p>
            <a:pPr lvl="0"/>
            <a:r>
              <a:rPr lang="en-US" dirty="0"/>
              <a:t>Click to edit Master text styles</a:t>
            </a:r>
          </a:p>
        </p:txBody>
      </p:sp>
      <p:sp>
        <p:nvSpPr>
          <p:cNvPr id="12" name="object 3">
            <a:extLst>
              <a:ext uri="{FF2B5EF4-FFF2-40B4-BE49-F238E27FC236}">
                <a16:creationId xmlns:a16="http://schemas.microsoft.com/office/drawing/2014/main" id="{661D30F0-A9E0-477E-94E4-090612F156AE}"/>
              </a:ext>
            </a:extLst>
          </p:cNvPr>
          <p:cNvSpPr/>
          <p:nvPr userDrawn="1"/>
        </p:nvSpPr>
        <p:spPr>
          <a:xfrm>
            <a:off x="11506200" y="6400800"/>
            <a:ext cx="685800" cy="304800"/>
          </a:xfrm>
          <a:custGeom>
            <a:avLst/>
            <a:gdLst/>
            <a:ahLst/>
            <a:cxnLst/>
            <a:rect l="l" t="t" r="r" b="b"/>
            <a:pathLst>
              <a:path w="685800" h="304800">
                <a:moveTo>
                  <a:pt x="685800" y="0"/>
                </a:moveTo>
                <a:lnTo>
                  <a:pt x="0" y="0"/>
                </a:lnTo>
                <a:lnTo>
                  <a:pt x="0" y="304800"/>
                </a:lnTo>
                <a:lnTo>
                  <a:pt x="685800" y="304800"/>
                </a:lnTo>
                <a:lnTo>
                  <a:pt x="685800" y="0"/>
                </a:lnTo>
                <a:close/>
              </a:path>
            </a:pathLst>
          </a:custGeom>
          <a:solidFill>
            <a:schemeClr val="accent1"/>
          </a:solidFill>
          <a:ln>
            <a:noFill/>
          </a:ln>
        </p:spPr>
        <p:txBody>
          <a:bodyPr wrap="square" lIns="0" tIns="0" rIns="0" bIns="0" rtlCol="0"/>
          <a:lstStyle/>
          <a:p>
            <a:endParaRPr sz="1800">
              <a:solidFill>
                <a:schemeClr val="bg1"/>
              </a:solidFill>
            </a:endParaRPr>
          </a:p>
        </p:txBody>
      </p:sp>
      <p:sp>
        <p:nvSpPr>
          <p:cNvPr id="14" name="object 8">
            <a:extLst>
              <a:ext uri="{FF2B5EF4-FFF2-40B4-BE49-F238E27FC236}">
                <a16:creationId xmlns:a16="http://schemas.microsoft.com/office/drawing/2014/main" id="{FDA20A2D-C392-43E7-9A1E-4077A7BFC1EC}"/>
              </a:ext>
            </a:extLst>
          </p:cNvPr>
          <p:cNvSpPr/>
          <p:nvPr/>
        </p:nvSpPr>
        <p:spPr>
          <a:xfrm>
            <a:off x="11825120" y="6457950"/>
            <a:ext cx="0" cy="190500"/>
          </a:xfrm>
          <a:custGeom>
            <a:avLst/>
            <a:gdLst/>
            <a:ahLst/>
            <a:cxnLst/>
            <a:rect l="l" t="t" r="r" b="b"/>
            <a:pathLst>
              <a:path h="190500">
                <a:moveTo>
                  <a:pt x="0" y="190501"/>
                </a:moveTo>
                <a:lnTo>
                  <a:pt x="1" y="0"/>
                </a:lnTo>
              </a:path>
            </a:pathLst>
          </a:custGeom>
          <a:ln w="12700">
            <a:solidFill>
              <a:srgbClr val="FFFFFF"/>
            </a:solidFill>
          </a:ln>
        </p:spPr>
        <p:txBody>
          <a:bodyPr wrap="square" lIns="0" tIns="0" rIns="0" bIns="0" rtlCol="0"/>
          <a:lstStyle/>
          <a:p>
            <a:pPr lvl="0"/>
            <a:endParaRPr>
              <a:solidFill>
                <a:schemeClr val="bg1"/>
              </a:solidFill>
            </a:endParaRPr>
          </a:p>
        </p:txBody>
      </p:sp>
      <p:sp>
        <p:nvSpPr>
          <p:cNvPr id="16" name="Slide Number Placeholder 5">
            <a:extLst>
              <a:ext uri="{FF2B5EF4-FFF2-40B4-BE49-F238E27FC236}">
                <a16:creationId xmlns:a16="http://schemas.microsoft.com/office/drawing/2014/main" id="{6820F999-CF4A-445F-A2E9-1DCF6D710796}"/>
              </a:ext>
            </a:extLst>
          </p:cNvPr>
          <p:cNvSpPr txBox="1">
            <a:spLocks/>
          </p:cNvSpPr>
          <p:nvPr userDrawn="1"/>
        </p:nvSpPr>
        <p:spPr>
          <a:xfrm>
            <a:off x="11913108" y="6461760"/>
            <a:ext cx="164592" cy="182880"/>
          </a:xfrm>
          <a:prstGeom prst="rect">
            <a:avLst/>
          </a:prstGeom>
        </p:spPr>
        <p:txBody>
          <a:bodyPr vert="horz" lIns="0" tIns="0" rIns="0" bIns="0" rtlCol="0" anchor="ctr"/>
          <a:lstStyle>
            <a:defPPr>
              <a:defRPr lang="en-US"/>
            </a:defPPr>
            <a:lvl1pPr algn="ctr">
              <a:defRPr sz="901" b="1" i="0">
                <a:solidFill>
                  <a:schemeClr val="bg1"/>
                </a:solidFill>
                <a:latin typeface="Trebuchet MS"/>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fld id="{AA3D0CA1-ACE4-45CA-A74F-6D47365CB5BA}" type="slidenum">
              <a:rPr lang="en-US" smtClean="0"/>
              <a:pPr lvl="0"/>
              <a:t>‹#›</a:t>
            </a:fld>
            <a:endParaRPr lang="en-US" dirty="0"/>
          </a:p>
        </p:txBody>
      </p:sp>
      <p:pic>
        <p:nvPicPr>
          <p:cNvPr id="17" name="Picture 16">
            <a:extLst>
              <a:ext uri="{FF2B5EF4-FFF2-40B4-BE49-F238E27FC236}">
                <a16:creationId xmlns:a16="http://schemas.microsoft.com/office/drawing/2014/main" id="{CC9734FB-AD1C-4196-901A-2876C70C47A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3783"/>
          <a:stretch/>
        </p:blipFill>
        <p:spPr>
          <a:xfrm>
            <a:off x="11562238" y="6466332"/>
            <a:ext cx="174894" cy="173736"/>
          </a:xfrm>
          <a:prstGeom prst="rect">
            <a:avLst/>
          </a:prstGeom>
        </p:spPr>
      </p:pic>
    </p:spTree>
    <p:extLst>
      <p:ext uri="{BB962C8B-B14F-4D97-AF65-F5344CB8AC3E}">
        <p14:creationId xmlns:p14="http://schemas.microsoft.com/office/powerpoint/2010/main" val="966926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9" y="4800600"/>
            <a:ext cx="7315200" cy="566738"/>
          </a:xfrm>
        </p:spPr>
        <p:txBody>
          <a:bodyPr anchor="b"/>
          <a:lstStyle>
            <a:lvl1pPr algn="l">
              <a:defRPr sz="2000" b="1">
                <a:solidFill>
                  <a:srgbClr val="008555"/>
                </a:solidFill>
              </a:defRPr>
            </a:lvl1pPr>
          </a:lstStyle>
          <a:p>
            <a:r>
              <a:rPr lang="en-US" dirty="0"/>
              <a:t>Click to edit Master title style</a:t>
            </a:r>
          </a:p>
        </p:txBody>
      </p:sp>
      <p:sp>
        <p:nvSpPr>
          <p:cNvPr id="3" name="Picture Placeholder 2"/>
          <p:cNvSpPr>
            <a:spLocks noGrp="1"/>
          </p:cNvSpPr>
          <p:nvPr>
            <p:ph type="pic" idx="1"/>
          </p:nvPr>
        </p:nvSpPr>
        <p:spPr>
          <a:xfrm>
            <a:off x="2389719" y="612775"/>
            <a:ext cx="7315200" cy="4114800"/>
          </a:xfrm>
        </p:spPr>
        <p:txBody>
          <a:bodyPr/>
          <a:lstStyle>
            <a:lvl1pPr marL="0" indent="0">
              <a:buNone/>
              <a:defRPr sz="3200"/>
            </a:lvl1pPr>
            <a:lvl2pPr marL="457192" indent="0">
              <a:buNone/>
              <a:defRPr sz="2800"/>
            </a:lvl2pPr>
            <a:lvl3pPr marL="914384" indent="0">
              <a:buNone/>
              <a:defRPr sz="2400"/>
            </a:lvl3pPr>
            <a:lvl4pPr marL="1371576" indent="0">
              <a:buNone/>
              <a:defRPr sz="2000"/>
            </a:lvl4pPr>
            <a:lvl5pPr marL="1828768" indent="0">
              <a:buNone/>
              <a:defRPr sz="2000"/>
            </a:lvl5pPr>
            <a:lvl6pPr marL="2285960" indent="0">
              <a:buNone/>
              <a:defRPr sz="2000"/>
            </a:lvl6pPr>
            <a:lvl7pPr marL="2743152" indent="0">
              <a:buNone/>
              <a:defRPr sz="2000"/>
            </a:lvl7pPr>
            <a:lvl8pPr marL="3200344" indent="0">
              <a:buNone/>
              <a:defRPr sz="2000"/>
            </a:lvl8pPr>
            <a:lvl9pPr marL="3657536" indent="0">
              <a:buNone/>
              <a:defRPr sz="2000"/>
            </a:lvl9pPr>
          </a:lstStyle>
          <a:p>
            <a:r>
              <a:rPr lang="en-US"/>
              <a:t>Click icon to add picture</a:t>
            </a:r>
          </a:p>
        </p:txBody>
      </p:sp>
      <p:sp>
        <p:nvSpPr>
          <p:cNvPr id="4" name="Text Placeholder 3"/>
          <p:cNvSpPr>
            <a:spLocks noGrp="1"/>
          </p:cNvSpPr>
          <p:nvPr>
            <p:ph type="body" sz="half" idx="2"/>
          </p:nvPr>
        </p:nvSpPr>
        <p:spPr>
          <a:xfrm>
            <a:off x="2389719" y="5367338"/>
            <a:ext cx="7315200" cy="804862"/>
          </a:xfrm>
        </p:spPr>
        <p:txBody>
          <a:bodyPr/>
          <a:lstStyle>
            <a:lvl1pPr marL="0" indent="0">
              <a:buNone/>
              <a:defRPr sz="1400">
                <a:solidFill>
                  <a:schemeClr val="tx1"/>
                </a:solidFill>
              </a:defRPr>
            </a:lvl1pPr>
            <a:lvl2pPr marL="457192" indent="0">
              <a:buNone/>
              <a:defRPr sz="1200"/>
            </a:lvl2pPr>
            <a:lvl3pPr marL="914384" indent="0">
              <a:buNone/>
              <a:defRPr sz="1000"/>
            </a:lvl3pPr>
            <a:lvl4pPr marL="1371576" indent="0">
              <a:buNone/>
              <a:defRPr sz="901"/>
            </a:lvl4pPr>
            <a:lvl5pPr marL="1828768" indent="0">
              <a:buNone/>
              <a:defRPr sz="901"/>
            </a:lvl5pPr>
            <a:lvl6pPr marL="2285960" indent="0">
              <a:buNone/>
              <a:defRPr sz="901"/>
            </a:lvl6pPr>
            <a:lvl7pPr marL="2743152" indent="0">
              <a:buNone/>
              <a:defRPr sz="901"/>
            </a:lvl7pPr>
            <a:lvl8pPr marL="3200344" indent="0">
              <a:buNone/>
              <a:defRPr sz="901"/>
            </a:lvl8pPr>
            <a:lvl9pPr marL="3657536" indent="0">
              <a:buNone/>
              <a:defRPr sz="901"/>
            </a:lvl9pPr>
          </a:lstStyle>
          <a:p>
            <a:pPr lvl="0"/>
            <a:r>
              <a:rPr lang="en-US" dirty="0"/>
              <a:t>Click to edit Master text styles</a:t>
            </a:r>
          </a:p>
        </p:txBody>
      </p:sp>
      <p:sp>
        <p:nvSpPr>
          <p:cNvPr id="12" name="object 3">
            <a:extLst>
              <a:ext uri="{FF2B5EF4-FFF2-40B4-BE49-F238E27FC236}">
                <a16:creationId xmlns:a16="http://schemas.microsoft.com/office/drawing/2014/main" id="{245649EF-28D2-486F-A9A6-5FF15E38BD92}"/>
              </a:ext>
            </a:extLst>
          </p:cNvPr>
          <p:cNvSpPr/>
          <p:nvPr userDrawn="1"/>
        </p:nvSpPr>
        <p:spPr>
          <a:xfrm>
            <a:off x="11506200" y="6400800"/>
            <a:ext cx="685800" cy="304800"/>
          </a:xfrm>
          <a:custGeom>
            <a:avLst/>
            <a:gdLst/>
            <a:ahLst/>
            <a:cxnLst/>
            <a:rect l="l" t="t" r="r" b="b"/>
            <a:pathLst>
              <a:path w="685800" h="304800">
                <a:moveTo>
                  <a:pt x="685800" y="0"/>
                </a:moveTo>
                <a:lnTo>
                  <a:pt x="0" y="0"/>
                </a:lnTo>
                <a:lnTo>
                  <a:pt x="0" y="304800"/>
                </a:lnTo>
                <a:lnTo>
                  <a:pt x="685800" y="304800"/>
                </a:lnTo>
                <a:lnTo>
                  <a:pt x="685800" y="0"/>
                </a:lnTo>
                <a:close/>
              </a:path>
            </a:pathLst>
          </a:custGeom>
          <a:solidFill>
            <a:srgbClr val="008555"/>
          </a:solidFill>
          <a:ln>
            <a:noFill/>
          </a:ln>
        </p:spPr>
        <p:txBody>
          <a:bodyPr wrap="square" lIns="0" tIns="0" rIns="0" bIns="0" rtlCol="0"/>
          <a:lstStyle/>
          <a:p>
            <a:endParaRPr sz="1800">
              <a:solidFill>
                <a:schemeClr val="bg1"/>
              </a:solidFill>
            </a:endParaRPr>
          </a:p>
        </p:txBody>
      </p:sp>
      <p:sp>
        <p:nvSpPr>
          <p:cNvPr id="14" name="object 8">
            <a:extLst>
              <a:ext uri="{FF2B5EF4-FFF2-40B4-BE49-F238E27FC236}">
                <a16:creationId xmlns:a16="http://schemas.microsoft.com/office/drawing/2014/main" id="{4F20B171-ECB7-4463-A012-4E754B4DFC54}"/>
              </a:ext>
            </a:extLst>
          </p:cNvPr>
          <p:cNvSpPr/>
          <p:nvPr/>
        </p:nvSpPr>
        <p:spPr>
          <a:xfrm>
            <a:off x="11825120" y="6457950"/>
            <a:ext cx="0" cy="190500"/>
          </a:xfrm>
          <a:custGeom>
            <a:avLst/>
            <a:gdLst/>
            <a:ahLst/>
            <a:cxnLst/>
            <a:rect l="l" t="t" r="r" b="b"/>
            <a:pathLst>
              <a:path h="190500">
                <a:moveTo>
                  <a:pt x="0" y="190501"/>
                </a:moveTo>
                <a:lnTo>
                  <a:pt x="1" y="0"/>
                </a:lnTo>
              </a:path>
            </a:pathLst>
          </a:custGeom>
          <a:ln w="12700">
            <a:solidFill>
              <a:srgbClr val="FFFFFF"/>
            </a:solidFill>
          </a:ln>
        </p:spPr>
        <p:txBody>
          <a:bodyPr wrap="square" lIns="0" tIns="0" rIns="0" bIns="0" rtlCol="0"/>
          <a:lstStyle/>
          <a:p>
            <a:pPr lvl="0"/>
            <a:endParaRPr>
              <a:solidFill>
                <a:schemeClr val="bg1"/>
              </a:solidFill>
            </a:endParaRPr>
          </a:p>
        </p:txBody>
      </p:sp>
      <p:sp>
        <p:nvSpPr>
          <p:cNvPr id="16" name="Slide Number Placeholder 5">
            <a:extLst>
              <a:ext uri="{FF2B5EF4-FFF2-40B4-BE49-F238E27FC236}">
                <a16:creationId xmlns:a16="http://schemas.microsoft.com/office/drawing/2014/main" id="{E68CA7FA-1A59-475E-8FE0-2976F3107718}"/>
              </a:ext>
            </a:extLst>
          </p:cNvPr>
          <p:cNvSpPr txBox="1">
            <a:spLocks/>
          </p:cNvSpPr>
          <p:nvPr userDrawn="1"/>
        </p:nvSpPr>
        <p:spPr>
          <a:xfrm>
            <a:off x="11913108" y="6461760"/>
            <a:ext cx="164592" cy="182880"/>
          </a:xfrm>
          <a:prstGeom prst="rect">
            <a:avLst/>
          </a:prstGeom>
        </p:spPr>
        <p:txBody>
          <a:bodyPr vert="horz" lIns="0" tIns="0" rIns="0" bIns="0" rtlCol="0" anchor="ctr"/>
          <a:lstStyle>
            <a:defPPr>
              <a:defRPr lang="en-US"/>
            </a:defPPr>
            <a:lvl1pPr algn="ctr">
              <a:defRPr sz="901" b="1" i="0">
                <a:solidFill>
                  <a:schemeClr val="bg1"/>
                </a:solidFill>
                <a:latin typeface="Trebuchet MS"/>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fld id="{AA3D0CA1-ACE4-45CA-A74F-6D47365CB5BA}" type="slidenum">
              <a:rPr lang="en-US" smtClean="0"/>
              <a:pPr lvl="0"/>
              <a:t>‹#›</a:t>
            </a:fld>
            <a:endParaRPr lang="en-US" dirty="0"/>
          </a:p>
        </p:txBody>
      </p:sp>
      <p:pic>
        <p:nvPicPr>
          <p:cNvPr id="17" name="Picture 16">
            <a:extLst>
              <a:ext uri="{FF2B5EF4-FFF2-40B4-BE49-F238E27FC236}">
                <a16:creationId xmlns:a16="http://schemas.microsoft.com/office/drawing/2014/main" id="{DE01C3CA-A701-45FB-B882-743F91E49D4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3783"/>
          <a:stretch/>
        </p:blipFill>
        <p:spPr>
          <a:xfrm>
            <a:off x="11562238" y="6466332"/>
            <a:ext cx="174894" cy="173736"/>
          </a:xfrm>
          <a:prstGeom prst="rect">
            <a:avLst/>
          </a:prstGeom>
        </p:spPr>
      </p:pic>
    </p:spTree>
    <p:extLst>
      <p:ext uri="{BB962C8B-B14F-4D97-AF65-F5344CB8AC3E}">
        <p14:creationId xmlns:p14="http://schemas.microsoft.com/office/powerpoint/2010/main" val="3559258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09600" y="1371602"/>
            <a:ext cx="10972800" cy="47545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lstStyle>
            <a:lvl1pPr>
              <a:defRPr>
                <a:solidFill>
                  <a:schemeClr val="tx2"/>
                </a:solidFill>
              </a:defRPr>
            </a:lvl1pPr>
          </a:lstStyle>
          <a:p>
            <a:r>
              <a:rPr lang="en-US" dirty="0"/>
              <a:t>Click to edit Master title style</a:t>
            </a:r>
          </a:p>
        </p:txBody>
      </p:sp>
      <p:sp>
        <p:nvSpPr>
          <p:cNvPr id="11" name="object 3">
            <a:extLst>
              <a:ext uri="{FF2B5EF4-FFF2-40B4-BE49-F238E27FC236}">
                <a16:creationId xmlns:a16="http://schemas.microsoft.com/office/drawing/2014/main" id="{D177B291-26CE-48D2-8244-30C4DA1F22BF}"/>
              </a:ext>
            </a:extLst>
          </p:cNvPr>
          <p:cNvSpPr/>
          <p:nvPr userDrawn="1"/>
        </p:nvSpPr>
        <p:spPr>
          <a:xfrm>
            <a:off x="11506200" y="6400800"/>
            <a:ext cx="685800" cy="304800"/>
          </a:xfrm>
          <a:custGeom>
            <a:avLst/>
            <a:gdLst/>
            <a:ahLst/>
            <a:cxnLst/>
            <a:rect l="l" t="t" r="r" b="b"/>
            <a:pathLst>
              <a:path w="685800" h="304800">
                <a:moveTo>
                  <a:pt x="685800" y="0"/>
                </a:moveTo>
                <a:lnTo>
                  <a:pt x="0" y="0"/>
                </a:lnTo>
                <a:lnTo>
                  <a:pt x="0" y="304800"/>
                </a:lnTo>
                <a:lnTo>
                  <a:pt x="685800" y="304800"/>
                </a:lnTo>
                <a:lnTo>
                  <a:pt x="685800" y="0"/>
                </a:lnTo>
                <a:close/>
              </a:path>
            </a:pathLst>
          </a:custGeom>
          <a:solidFill>
            <a:schemeClr val="accent1"/>
          </a:solidFill>
          <a:ln>
            <a:noFill/>
          </a:ln>
        </p:spPr>
        <p:txBody>
          <a:bodyPr wrap="square" lIns="0" tIns="0" rIns="0" bIns="0" rtlCol="0"/>
          <a:lstStyle/>
          <a:p>
            <a:endParaRPr sz="1800">
              <a:solidFill>
                <a:schemeClr val="bg1"/>
              </a:solidFill>
            </a:endParaRPr>
          </a:p>
        </p:txBody>
      </p:sp>
      <p:sp>
        <p:nvSpPr>
          <p:cNvPr id="15" name="object 8">
            <a:extLst>
              <a:ext uri="{FF2B5EF4-FFF2-40B4-BE49-F238E27FC236}">
                <a16:creationId xmlns:a16="http://schemas.microsoft.com/office/drawing/2014/main" id="{B8689C82-23B4-443C-89FD-E7DB6F9576EE}"/>
              </a:ext>
            </a:extLst>
          </p:cNvPr>
          <p:cNvSpPr/>
          <p:nvPr/>
        </p:nvSpPr>
        <p:spPr>
          <a:xfrm>
            <a:off x="11825120" y="6457950"/>
            <a:ext cx="0" cy="190500"/>
          </a:xfrm>
          <a:custGeom>
            <a:avLst/>
            <a:gdLst/>
            <a:ahLst/>
            <a:cxnLst/>
            <a:rect l="l" t="t" r="r" b="b"/>
            <a:pathLst>
              <a:path h="190500">
                <a:moveTo>
                  <a:pt x="0" y="190501"/>
                </a:moveTo>
                <a:lnTo>
                  <a:pt x="1" y="0"/>
                </a:lnTo>
              </a:path>
            </a:pathLst>
          </a:custGeom>
          <a:ln w="12700">
            <a:solidFill>
              <a:srgbClr val="FFFFFF"/>
            </a:solidFill>
          </a:ln>
        </p:spPr>
        <p:txBody>
          <a:bodyPr wrap="square" lIns="0" tIns="0" rIns="0" bIns="0" rtlCol="0"/>
          <a:lstStyle/>
          <a:p>
            <a:pPr lvl="0"/>
            <a:endParaRPr>
              <a:solidFill>
                <a:schemeClr val="bg1"/>
              </a:solidFill>
            </a:endParaRPr>
          </a:p>
        </p:txBody>
      </p:sp>
      <p:sp>
        <p:nvSpPr>
          <p:cNvPr id="16" name="Slide Number Placeholder 5">
            <a:extLst>
              <a:ext uri="{FF2B5EF4-FFF2-40B4-BE49-F238E27FC236}">
                <a16:creationId xmlns:a16="http://schemas.microsoft.com/office/drawing/2014/main" id="{C150D133-3C2C-4FFA-8170-73CA2065BECE}"/>
              </a:ext>
            </a:extLst>
          </p:cNvPr>
          <p:cNvSpPr txBox="1">
            <a:spLocks/>
          </p:cNvSpPr>
          <p:nvPr userDrawn="1"/>
        </p:nvSpPr>
        <p:spPr>
          <a:xfrm>
            <a:off x="11913108" y="6461760"/>
            <a:ext cx="164592" cy="182880"/>
          </a:xfrm>
          <a:prstGeom prst="rect">
            <a:avLst/>
          </a:prstGeom>
        </p:spPr>
        <p:txBody>
          <a:bodyPr vert="horz" lIns="0" tIns="0" rIns="0" bIns="0" rtlCol="0" anchor="ctr"/>
          <a:lstStyle>
            <a:defPPr>
              <a:defRPr lang="en-US"/>
            </a:defPPr>
            <a:lvl1pPr algn="ctr">
              <a:defRPr sz="901" b="1" i="0">
                <a:solidFill>
                  <a:schemeClr val="bg1"/>
                </a:solidFill>
                <a:latin typeface="Trebuchet MS"/>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fld id="{AA3D0CA1-ACE4-45CA-A74F-6D47365CB5BA}" type="slidenum">
              <a:rPr lang="en-US" smtClean="0"/>
              <a:pPr lvl="0"/>
              <a:t>‹#›</a:t>
            </a:fld>
            <a:endParaRPr lang="en-US" dirty="0"/>
          </a:p>
        </p:txBody>
      </p:sp>
      <p:pic>
        <p:nvPicPr>
          <p:cNvPr id="17" name="Picture 16">
            <a:extLst>
              <a:ext uri="{FF2B5EF4-FFF2-40B4-BE49-F238E27FC236}">
                <a16:creationId xmlns:a16="http://schemas.microsoft.com/office/drawing/2014/main" id="{BD5A964D-4FE5-4F7D-8A24-BA90D093702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3783"/>
          <a:stretch/>
        </p:blipFill>
        <p:spPr>
          <a:xfrm>
            <a:off x="11562238" y="6466332"/>
            <a:ext cx="174894" cy="173736"/>
          </a:xfrm>
          <a:prstGeom prst="rect">
            <a:avLst/>
          </a:prstGeom>
        </p:spPr>
      </p:pic>
    </p:spTree>
    <p:extLst>
      <p:ext uri="{BB962C8B-B14F-4D97-AF65-F5344CB8AC3E}">
        <p14:creationId xmlns:p14="http://schemas.microsoft.com/office/powerpoint/2010/main" val="4011201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2648" y="274638"/>
            <a:ext cx="10972800" cy="944562"/>
          </a:xfrm>
          <a:prstGeom prst="rect">
            <a:avLst/>
          </a:prstGeom>
        </p:spPr>
        <p:txBody>
          <a:bodyPr vert="horz" lIns="0" tIns="0" rIns="0" bIns="0" rtlCol="0" anchor="ctr">
            <a:noAutofit/>
          </a:bodyPr>
          <a:lstStyle/>
          <a:p>
            <a:r>
              <a:rPr lang="en-US" dirty="0"/>
              <a:t>Click to edit Master title style</a:t>
            </a:r>
          </a:p>
        </p:txBody>
      </p:sp>
      <p:sp>
        <p:nvSpPr>
          <p:cNvPr id="3" name="Text Placeholder 2"/>
          <p:cNvSpPr>
            <a:spLocks noGrp="1"/>
          </p:cNvSpPr>
          <p:nvPr>
            <p:ph type="body" idx="1"/>
          </p:nvPr>
        </p:nvSpPr>
        <p:spPr>
          <a:xfrm>
            <a:off x="612648" y="1371600"/>
            <a:ext cx="1097280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3BEAA649-E3CC-424E-9822-D3493F630A1A}"/>
              </a:ext>
            </a:extLst>
          </p:cNvPr>
          <p:cNvSpPr txBox="1">
            <a:spLocks/>
          </p:cNvSpPr>
          <p:nvPr userDrawn="1"/>
        </p:nvSpPr>
        <p:spPr>
          <a:xfrm>
            <a:off x="11913109" y="6461760"/>
            <a:ext cx="164592" cy="182880"/>
          </a:xfrm>
          <a:prstGeom prst="rect">
            <a:avLst/>
          </a:prstGeom>
        </p:spPr>
        <p:txBody>
          <a:bodyPr vert="horz" lIns="0" tIns="0" rIns="0" bIns="0" rtlCol="0" anchor="ctr"/>
          <a:lstStyle>
            <a:defPPr>
              <a:defRPr lang="en-US"/>
            </a:defPPr>
            <a:lvl1pPr algn="ctr">
              <a:defRPr sz="901" b="1" i="0">
                <a:solidFill>
                  <a:schemeClr val="bg1"/>
                </a:solidFill>
                <a:latin typeface="Trebuchet MS"/>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fld id="{AA3D0CA1-ACE4-45CA-A74F-6D47365CB5BA}" type="slidenum">
              <a:rPr lang="en-US" smtClean="0"/>
              <a:pPr lvl="0"/>
              <a:t>‹#›</a:t>
            </a:fld>
            <a:endParaRPr lang="en-US" dirty="0"/>
          </a:p>
        </p:txBody>
      </p:sp>
    </p:spTree>
    <p:extLst>
      <p:ext uri="{BB962C8B-B14F-4D97-AF65-F5344CB8AC3E}">
        <p14:creationId xmlns:p14="http://schemas.microsoft.com/office/powerpoint/2010/main" val="36030736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457192" rtl="0" eaLnBrk="1" latinLnBrk="0" hangingPunct="1">
        <a:spcBef>
          <a:spcPct val="0"/>
        </a:spcBef>
        <a:buNone/>
        <a:defRPr sz="2800" b="1" i="0" kern="1200">
          <a:solidFill>
            <a:schemeClr val="accent1"/>
          </a:solidFill>
          <a:latin typeface="Trebuchet MS"/>
          <a:ea typeface="+mj-ea"/>
          <a:cs typeface="Arial"/>
        </a:defRPr>
      </a:lvl1pPr>
    </p:titleStyle>
    <p:bodyStyle>
      <a:lvl1pPr marL="342895" indent="-342895" algn="l" defTabSz="457192" rtl="0" eaLnBrk="1" latinLnBrk="0" hangingPunct="1">
        <a:spcBef>
          <a:spcPct val="20000"/>
        </a:spcBef>
        <a:buFont typeface="Arial"/>
        <a:buChar char="•"/>
        <a:defRPr sz="2400" b="0" i="0" kern="1200">
          <a:solidFill>
            <a:schemeClr val="tx1"/>
          </a:solidFill>
          <a:latin typeface="Trebuchet MS"/>
          <a:ea typeface="+mn-ea"/>
          <a:cs typeface="Arial"/>
        </a:defRPr>
      </a:lvl1pPr>
      <a:lvl2pPr marL="742937" indent="-285745" algn="l" defTabSz="457192" rtl="0" eaLnBrk="1" latinLnBrk="0" hangingPunct="1">
        <a:spcBef>
          <a:spcPct val="20000"/>
        </a:spcBef>
        <a:buFont typeface="Arial"/>
        <a:buChar char="–"/>
        <a:defRPr sz="2000" b="0" i="0" kern="1200">
          <a:solidFill>
            <a:schemeClr val="tx1"/>
          </a:solidFill>
          <a:latin typeface="Trebuchet MS"/>
          <a:ea typeface="+mn-ea"/>
          <a:cs typeface="Arial"/>
        </a:defRPr>
      </a:lvl2pPr>
      <a:lvl3pPr marL="1142980" indent="-228596" algn="l" defTabSz="457192" rtl="0" eaLnBrk="1" latinLnBrk="0" hangingPunct="1">
        <a:spcBef>
          <a:spcPct val="20000"/>
        </a:spcBef>
        <a:buFont typeface="Arial"/>
        <a:buChar char="•"/>
        <a:defRPr sz="1800" b="0" i="0" kern="1200">
          <a:solidFill>
            <a:schemeClr val="tx1"/>
          </a:solidFill>
          <a:latin typeface="Trebuchet MS"/>
          <a:ea typeface="+mn-ea"/>
          <a:cs typeface="Arial"/>
        </a:defRPr>
      </a:lvl3pPr>
      <a:lvl4pPr marL="1600172" indent="-228596" algn="l" defTabSz="457192" rtl="0" eaLnBrk="1" latinLnBrk="0" hangingPunct="1">
        <a:spcBef>
          <a:spcPct val="20000"/>
        </a:spcBef>
        <a:buFont typeface="Arial"/>
        <a:buChar char="–"/>
        <a:defRPr sz="1600" b="0" i="0" kern="1200">
          <a:solidFill>
            <a:schemeClr val="tx1"/>
          </a:solidFill>
          <a:latin typeface="Trebuchet MS"/>
          <a:ea typeface="+mn-ea"/>
          <a:cs typeface="Arial"/>
        </a:defRPr>
      </a:lvl4pPr>
      <a:lvl5pPr marL="2057364" indent="-228596" algn="l" defTabSz="457192" rtl="0" eaLnBrk="1" latinLnBrk="0" hangingPunct="1">
        <a:spcBef>
          <a:spcPct val="20000"/>
        </a:spcBef>
        <a:buFont typeface="Arial"/>
        <a:buChar char="»"/>
        <a:defRPr sz="1400" b="0" i="0" kern="1200">
          <a:solidFill>
            <a:schemeClr val="tx1"/>
          </a:solidFill>
          <a:latin typeface="Trebuchet MS"/>
          <a:ea typeface="+mn-ea"/>
          <a:cs typeface="Arial"/>
        </a:defRPr>
      </a:lvl5pPr>
      <a:lvl6pPr marL="2514556" indent="-228596" algn="l" defTabSz="457192" rtl="0" eaLnBrk="1" latinLnBrk="0" hangingPunct="1">
        <a:spcBef>
          <a:spcPct val="20000"/>
        </a:spcBef>
        <a:buFont typeface="Arial"/>
        <a:buChar char="•"/>
        <a:defRPr sz="2000" kern="1200">
          <a:solidFill>
            <a:schemeClr val="tx1"/>
          </a:solidFill>
          <a:latin typeface="+mn-lt"/>
          <a:ea typeface="+mn-ea"/>
          <a:cs typeface="+mn-cs"/>
        </a:defRPr>
      </a:lvl6pPr>
      <a:lvl7pPr marL="2971748" indent="-228596" algn="l" defTabSz="457192" rtl="0" eaLnBrk="1" latinLnBrk="0" hangingPunct="1">
        <a:spcBef>
          <a:spcPct val="20000"/>
        </a:spcBef>
        <a:buFont typeface="Arial"/>
        <a:buChar char="•"/>
        <a:defRPr sz="2000" kern="1200">
          <a:solidFill>
            <a:schemeClr val="tx1"/>
          </a:solidFill>
          <a:latin typeface="+mn-lt"/>
          <a:ea typeface="+mn-ea"/>
          <a:cs typeface="+mn-cs"/>
        </a:defRPr>
      </a:lvl7pPr>
      <a:lvl8pPr marL="3428940" indent="-228596" algn="l" defTabSz="457192" rtl="0" eaLnBrk="1" latinLnBrk="0" hangingPunct="1">
        <a:spcBef>
          <a:spcPct val="20000"/>
        </a:spcBef>
        <a:buFont typeface="Arial"/>
        <a:buChar char="•"/>
        <a:defRPr sz="2000" kern="1200">
          <a:solidFill>
            <a:schemeClr val="tx1"/>
          </a:solidFill>
          <a:latin typeface="+mn-lt"/>
          <a:ea typeface="+mn-ea"/>
          <a:cs typeface="+mn-cs"/>
        </a:defRPr>
      </a:lvl8pPr>
      <a:lvl9pPr marL="3886132" indent="-228596" algn="l" defTabSz="457192"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92" rtl="0" eaLnBrk="1" latinLnBrk="0" hangingPunct="1">
        <a:defRPr sz="1800" kern="1200">
          <a:solidFill>
            <a:schemeClr val="tx1"/>
          </a:solidFill>
          <a:latin typeface="+mn-lt"/>
          <a:ea typeface="+mn-ea"/>
          <a:cs typeface="+mn-cs"/>
        </a:defRPr>
      </a:lvl1pPr>
      <a:lvl2pPr marL="457192" algn="l" defTabSz="457192" rtl="0" eaLnBrk="1" latinLnBrk="0" hangingPunct="1">
        <a:defRPr sz="1800" kern="1200">
          <a:solidFill>
            <a:schemeClr val="tx1"/>
          </a:solidFill>
          <a:latin typeface="+mn-lt"/>
          <a:ea typeface="+mn-ea"/>
          <a:cs typeface="+mn-cs"/>
        </a:defRPr>
      </a:lvl2pPr>
      <a:lvl3pPr marL="914384" algn="l" defTabSz="457192" rtl="0" eaLnBrk="1" latinLnBrk="0" hangingPunct="1">
        <a:defRPr sz="1800" kern="1200">
          <a:solidFill>
            <a:schemeClr val="tx1"/>
          </a:solidFill>
          <a:latin typeface="+mn-lt"/>
          <a:ea typeface="+mn-ea"/>
          <a:cs typeface="+mn-cs"/>
        </a:defRPr>
      </a:lvl3pPr>
      <a:lvl4pPr marL="1371576" algn="l" defTabSz="457192" rtl="0" eaLnBrk="1" latinLnBrk="0" hangingPunct="1">
        <a:defRPr sz="1800" kern="1200">
          <a:solidFill>
            <a:schemeClr val="tx1"/>
          </a:solidFill>
          <a:latin typeface="+mn-lt"/>
          <a:ea typeface="+mn-ea"/>
          <a:cs typeface="+mn-cs"/>
        </a:defRPr>
      </a:lvl4pPr>
      <a:lvl5pPr marL="1828768" algn="l" defTabSz="457192" rtl="0" eaLnBrk="1" latinLnBrk="0" hangingPunct="1">
        <a:defRPr sz="1800" kern="1200">
          <a:solidFill>
            <a:schemeClr val="tx1"/>
          </a:solidFill>
          <a:latin typeface="+mn-lt"/>
          <a:ea typeface="+mn-ea"/>
          <a:cs typeface="+mn-cs"/>
        </a:defRPr>
      </a:lvl5pPr>
      <a:lvl6pPr marL="2285960" algn="l" defTabSz="457192" rtl="0" eaLnBrk="1" latinLnBrk="0" hangingPunct="1">
        <a:defRPr sz="1800" kern="1200">
          <a:solidFill>
            <a:schemeClr val="tx1"/>
          </a:solidFill>
          <a:latin typeface="+mn-lt"/>
          <a:ea typeface="+mn-ea"/>
          <a:cs typeface="+mn-cs"/>
        </a:defRPr>
      </a:lvl6pPr>
      <a:lvl7pPr marL="2743152" algn="l" defTabSz="457192" rtl="0" eaLnBrk="1" latinLnBrk="0" hangingPunct="1">
        <a:defRPr sz="1800" kern="1200">
          <a:solidFill>
            <a:schemeClr val="tx1"/>
          </a:solidFill>
          <a:latin typeface="+mn-lt"/>
          <a:ea typeface="+mn-ea"/>
          <a:cs typeface="+mn-cs"/>
        </a:defRPr>
      </a:lvl7pPr>
      <a:lvl8pPr marL="3200344" algn="l" defTabSz="457192" rtl="0" eaLnBrk="1" latinLnBrk="0" hangingPunct="1">
        <a:defRPr sz="1800" kern="1200">
          <a:solidFill>
            <a:schemeClr val="tx1"/>
          </a:solidFill>
          <a:latin typeface="+mn-lt"/>
          <a:ea typeface="+mn-ea"/>
          <a:cs typeface="+mn-cs"/>
        </a:defRPr>
      </a:lvl8pPr>
      <a:lvl9pPr marL="3657536" algn="l" defTabSz="45719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81" userDrawn="1">
          <p15:clr>
            <a:srgbClr val="F26B43"/>
          </p15:clr>
        </p15:guide>
        <p15:guide id="4" pos="7302" userDrawn="1">
          <p15:clr>
            <a:srgbClr val="F26B43"/>
          </p15:clr>
        </p15:guide>
        <p15:guide id="5" orient="horz" pos="851" userDrawn="1">
          <p15:clr>
            <a:srgbClr val="F26B43"/>
          </p15:clr>
        </p15:guide>
        <p15:guide id="6" orient="horz" pos="408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racheleditullio.com/talks/web-accessibility-smoke-testing-for-critical-issue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karlgroves.com/understanding-the-cost-of-not-being-accessibl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w3.org/WAI/WCAG22/quickref/?currentsidebar=%23col_overview&amp;levels=aaa"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w3.org/WAI/WCAG22/Understanding/keyboard.html" TargetMode="Externa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w3.org/WAI/WCAG22/Understanding/no-keyboard-trap.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w3.org/WAI/WCAG22/Understanding/focus-order.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hyperlink" Target="https://www.w3.org/WAI/WCAG22/Understanding/focus-visible.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s://codepen.io/racheleditullio/pen/EaNXPaP"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w3.org/WAI/WCAG22/Understanding/resize-tex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w3.org/WAI/WCAG22/Understanding/reflow"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racheleditullio.com/"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hyperlink" Target="https://racheleditullio.com/talks/web-accessibility-smoke-testing-for-critical-issu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4540" y="1905000"/>
            <a:ext cx="10932160" cy="609600"/>
          </a:xfrm>
        </p:spPr>
        <p:txBody>
          <a:bodyPr/>
          <a:lstStyle/>
          <a:p>
            <a:r>
              <a:rPr lang="en-US" sz="3600" dirty="0"/>
              <a:t>Web accessibility smoke testing for critical issues</a:t>
            </a:r>
          </a:p>
        </p:txBody>
      </p:sp>
      <p:sp>
        <p:nvSpPr>
          <p:cNvPr id="3" name="Subtitle 2">
            <a:extLst>
              <a:ext uri="{FF2B5EF4-FFF2-40B4-BE49-F238E27FC236}">
                <a16:creationId xmlns:a16="http://schemas.microsoft.com/office/drawing/2014/main" id="{D3499AAB-442A-CAB9-AE07-3224BC16E25F}"/>
              </a:ext>
            </a:extLst>
          </p:cNvPr>
          <p:cNvSpPr>
            <a:spLocks noGrp="1"/>
          </p:cNvSpPr>
          <p:nvPr>
            <p:ph type="subTitle" idx="1"/>
          </p:nvPr>
        </p:nvSpPr>
        <p:spPr>
          <a:xfrm>
            <a:off x="764540" y="2667000"/>
            <a:ext cx="7922260" cy="3352800"/>
          </a:xfrm>
        </p:spPr>
        <p:txBody>
          <a:bodyPr/>
          <a:lstStyle/>
          <a:p>
            <a:r>
              <a:rPr lang="en-US" sz="2400" dirty="0">
                <a:solidFill>
                  <a:schemeClr val="bg2">
                    <a:lumMod val="10000"/>
                  </a:schemeClr>
                </a:solidFill>
              </a:rPr>
              <a:t>Longhorn PHP Conference 2026</a:t>
            </a:r>
            <a:br>
              <a:rPr lang="en-US" sz="2400" dirty="0">
                <a:solidFill>
                  <a:schemeClr val="bg2">
                    <a:lumMod val="10000"/>
                  </a:schemeClr>
                </a:solidFill>
              </a:rPr>
            </a:br>
            <a:br>
              <a:rPr lang="en-US" sz="2400" dirty="0">
                <a:solidFill>
                  <a:schemeClr val="bg2">
                    <a:lumMod val="10000"/>
                  </a:schemeClr>
                </a:solidFill>
              </a:rPr>
            </a:br>
            <a:r>
              <a:rPr lang="en-US" sz="2400" b="0" i="1" dirty="0">
                <a:solidFill>
                  <a:schemeClr val="bg2">
                    <a:lumMod val="10000"/>
                  </a:schemeClr>
                </a:solidFill>
              </a:rPr>
              <a:t>October 16 at 13:30</a:t>
            </a:r>
          </a:p>
          <a:p>
            <a:endParaRPr lang="en-US" dirty="0">
              <a:solidFill>
                <a:schemeClr val="bg2">
                  <a:lumMod val="10000"/>
                </a:schemeClr>
              </a:solidFill>
            </a:endParaRPr>
          </a:p>
          <a:p>
            <a:endParaRPr lang="en-US" dirty="0">
              <a:solidFill>
                <a:schemeClr val="bg2">
                  <a:lumMod val="10000"/>
                </a:schemeClr>
              </a:solidFill>
            </a:endParaRPr>
          </a:p>
          <a:p>
            <a:endParaRPr lang="en-US" dirty="0">
              <a:solidFill>
                <a:schemeClr val="bg2">
                  <a:lumMod val="10000"/>
                </a:schemeClr>
              </a:solidFill>
            </a:endParaRPr>
          </a:p>
          <a:p>
            <a:endParaRPr lang="en-US" dirty="0">
              <a:solidFill>
                <a:schemeClr val="bg2">
                  <a:lumMod val="10000"/>
                </a:schemeClr>
              </a:solidFill>
            </a:endParaRPr>
          </a:p>
          <a:p>
            <a:endParaRPr lang="en-US" dirty="0">
              <a:solidFill>
                <a:schemeClr val="bg2">
                  <a:lumMod val="10000"/>
                </a:schemeClr>
              </a:solidFill>
            </a:endParaRPr>
          </a:p>
          <a:p>
            <a:r>
              <a:rPr lang="en-US" sz="2400" dirty="0">
                <a:solidFill>
                  <a:schemeClr val="bg2">
                    <a:lumMod val="10000"/>
                  </a:schemeClr>
                </a:solidFill>
              </a:rPr>
              <a:t>Rachele DiTullio, Senior Accessibility Engineer, Citizens</a:t>
            </a:r>
          </a:p>
        </p:txBody>
      </p:sp>
      <p:pic>
        <p:nvPicPr>
          <p:cNvPr id="6" name="Picture 5" descr="QR code">
            <a:hlinkClick r:id="rId3"/>
            <a:extLst>
              <a:ext uri="{FF2B5EF4-FFF2-40B4-BE49-F238E27FC236}">
                <a16:creationId xmlns:a16="http://schemas.microsoft.com/office/drawing/2014/main" id="{4078BFFA-E486-975B-16CF-02154DFE7326}"/>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9448800" y="3464689"/>
            <a:ext cx="2149026" cy="211854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C6C73-FDB7-6E8D-5BE7-D2E5F6259C6C}"/>
              </a:ext>
            </a:extLst>
          </p:cNvPr>
          <p:cNvSpPr>
            <a:spLocks noGrp="1"/>
          </p:cNvSpPr>
          <p:nvPr>
            <p:ph type="title"/>
          </p:nvPr>
        </p:nvSpPr>
        <p:spPr/>
        <p:txBody>
          <a:bodyPr/>
          <a:lstStyle/>
          <a:p>
            <a:r>
              <a:rPr lang="en-US" dirty="0"/>
              <a:t>About me</a:t>
            </a:r>
          </a:p>
        </p:txBody>
      </p:sp>
      <p:sp>
        <p:nvSpPr>
          <p:cNvPr id="3" name="Text Placeholder 2">
            <a:extLst>
              <a:ext uri="{FF2B5EF4-FFF2-40B4-BE49-F238E27FC236}">
                <a16:creationId xmlns:a16="http://schemas.microsoft.com/office/drawing/2014/main" id="{D4CA47F7-FD5C-84F1-44E5-9BCDB3796084}"/>
              </a:ext>
            </a:extLst>
          </p:cNvPr>
          <p:cNvSpPr>
            <a:spLocks noGrp="1"/>
          </p:cNvSpPr>
          <p:nvPr>
            <p:ph type="body" sz="quarter" idx="10"/>
          </p:nvPr>
        </p:nvSpPr>
        <p:spPr>
          <a:xfrm>
            <a:off x="612648" y="1371600"/>
            <a:ext cx="4949952" cy="5105400"/>
          </a:xfrm>
        </p:spPr>
        <p:txBody>
          <a:bodyPr/>
          <a:lstStyle/>
          <a:p>
            <a:r>
              <a:rPr lang="en-US" dirty="0"/>
              <a:t>Web developer for the first half of my career</a:t>
            </a:r>
            <a:br>
              <a:rPr lang="en-US" dirty="0"/>
            </a:br>
            <a:endParaRPr lang="en-US" dirty="0"/>
          </a:p>
          <a:p>
            <a:r>
              <a:rPr lang="en-US" dirty="0"/>
              <a:t>MSIS from the UT Austin School of Information (UXD)</a:t>
            </a:r>
            <a:br>
              <a:rPr lang="en-US" dirty="0"/>
            </a:br>
            <a:endParaRPr lang="en-US" dirty="0"/>
          </a:p>
          <a:p>
            <a:r>
              <a:rPr lang="en-US" dirty="0"/>
              <a:t>Learned accessibility and became a Certified Professional in Web Accessibility (CPWA)</a:t>
            </a:r>
            <a:br>
              <a:rPr lang="en-US" dirty="0"/>
            </a:br>
            <a:endParaRPr lang="en-US" dirty="0"/>
          </a:p>
          <a:p>
            <a:r>
              <a:rPr lang="en-US" dirty="0"/>
              <a:t>Transitioned from software engineering to accessibility engineering in 2021</a:t>
            </a:r>
          </a:p>
          <a:p>
            <a:endParaRPr lang="en-US" dirty="0"/>
          </a:p>
        </p:txBody>
      </p:sp>
      <p:pic>
        <p:nvPicPr>
          <p:cNvPr id="7" name="Picture 6" descr="A grumpy looking torbie cat with black stripes and reddish brown fur sits on my husband who is lying on the couch.">
            <a:extLst>
              <a:ext uri="{FF2B5EF4-FFF2-40B4-BE49-F238E27FC236}">
                <a16:creationId xmlns:a16="http://schemas.microsoft.com/office/drawing/2014/main" id="{035C4B75-1B86-C907-692D-EF0336CDEE1D}"/>
              </a:ext>
              <a:ext uri="{C183D7F6-B498-43B3-948B-1728B52AA6E4}">
                <adec:decorative xmlns:adec="http://schemas.microsoft.com/office/drawing/2017/decorative" val="0"/>
              </a:ext>
            </a:extLst>
          </p:cNvPr>
          <p:cNvPicPr>
            <a:picLocks noChangeAspect="1"/>
          </p:cNvPicPr>
          <p:nvPr/>
        </p:nvPicPr>
        <p:blipFill>
          <a:blip r:embed="rId2"/>
          <a:srcRect l="6747" t="-1" r="11098" b="726"/>
          <a:stretch>
            <a:fillRect/>
          </a:stretch>
        </p:blipFill>
        <p:spPr>
          <a:xfrm>
            <a:off x="5932536" y="721416"/>
            <a:ext cx="2819400" cy="2555184"/>
          </a:xfrm>
          <a:prstGeom prst="rect">
            <a:avLst/>
          </a:prstGeom>
        </p:spPr>
      </p:pic>
      <p:pic>
        <p:nvPicPr>
          <p:cNvPr id="4" name="Picture 3" descr="A black and white cat sitting in a suitcase looking at the camera with a perky expression. Her left ear is tipped.">
            <a:extLst>
              <a:ext uri="{FF2B5EF4-FFF2-40B4-BE49-F238E27FC236}">
                <a16:creationId xmlns:a16="http://schemas.microsoft.com/office/drawing/2014/main" id="{E85F8C0B-E306-7719-7A6F-EB1B3FE7AB23}"/>
              </a:ext>
              <a:ext uri="{C183D7F6-B498-43B3-948B-1728B52AA6E4}">
                <adec:decorative xmlns:adec="http://schemas.microsoft.com/office/drawing/2017/decorative" val="0"/>
              </a:ext>
            </a:extLst>
          </p:cNvPr>
          <p:cNvPicPr>
            <a:picLocks noChangeAspect="1"/>
          </p:cNvPicPr>
          <p:nvPr/>
        </p:nvPicPr>
        <p:blipFill>
          <a:blip r:embed="rId3"/>
          <a:srcRect l="10260" r="6986"/>
          <a:stretch>
            <a:fillRect/>
          </a:stretch>
        </p:blipFill>
        <p:spPr>
          <a:xfrm>
            <a:off x="8985956" y="457200"/>
            <a:ext cx="2819400" cy="2555184"/>
          </a:xfrm>
          <a:prstGeom prst="rect">
            <a:avLst/>
          </a:prstGeom>
        </p:spPr>
      </p:pic>
      <p:pic>
        <p:nvPicPr>
          <p:cNvPr id="8" name="Picture 7" descr="A long-haired black and white cat lying in a cement birdbath looking at the camera.">
            <a:extLst>
              <a:ext uri="{FF2B5EF4-FFF2-40B4-BE49-F238E27FC236}">
                <a16:creationId xmlns:a16="http://schemas.microsoft.com/office/drawing/2014/main" id="{13491205-A2A4-478B-1AE3-AD8BBC7A240D}"/>
              </a:ext>
              <a:ext uri="{C183D7F6-B498-43B3-948B-1728B52AA6E4}">
                <adec:decorative xmlns:adec="http://schemas.microsoft.com/office/drawing/2017/decorative" val="0"/>
              </a:ext>
            </a:extLst>
          </p:cNvPr>
          <p:cNvPicPr>
            <a:picLocks noChangeAspect="1"/>
          </p:cNvPicPr>
          <p:nvPr/>
        </p:nvPicPr>
        <p:blipFill>
          <a:blip r:embed="rId4"/>
          <a:srcRect l="24466" t="30702" r="25576" b="8929"/>
          <a:stretch>
            <a:fillRect/>
          </a:stretch>
        </p:blipFill>
        <p:spPr>
          <a:xfrm>
            <a:off x="5932537" y="3570111"/>
            <a:ext cx="2819399" cy="2555183"/>
          </a:xfrm>
          <a:prstGeom prst="rect">
            <a:avLst/>
          </a:prstGeom>
        </p:spPr>
      </p:pic>
      <p:pic>
        <p:nvPicPr>
          <p:cNvPr id="6" name="Picture 5" descr="A brown tabby with black stripe looking over the top of a cat tree roost with her left arm out. Her left ear is tipped.">
            <a:extLst>
              <a:ext uri="{FF2B5EF4-FFF2-40B4-BE49-F238E27FC236}">
                <a16:creationId xmlns:a16="http://schemas.microsoft.com/office/drawing/2014/main" id="{86FE4174-6B2A-C030-43D3-1E89F5E5A036}"/>
              </a:ext>
              <a:ext uri="{C183D7F6-B498-43B3-948B-1728B52AA6E4}">
                <adec:decorative xmlns:adec="http://schemas.microsoft.com/office/drawing/2017/decorative" val="0"/>
              </a:ext>
            </a:extLst>
          </p:cNvPr>
          <p:cNvPicPr>
            <a:picLocks noChangeAspect="1"/>
          </p:cNvPicPr>
          <p:nvPr/>
        </p:nvPicPr>
        <p:blipFill>
          <a:blip r:embed="rId5"/>
          <a:srcRect l="11142" r="6703"/>
          <a:stretch>
            <a:fillRect/>
          </a:stretch>
        </p:blipFill>
        <p:spPr>
          <a:xfrm>
            <a:off x="8985956" y="3276600"/>
            <a:ext cx="2819400" cy="2573867"/>
          </a:xfrm>
          <a:prstGeom prst="rect">
            <a:avLst/>
          </a:prstGeom>
        </p:spPr>
      </p:pic>
    </p:spTree>
    <p:extLst>
      <p:ext uri="{BB962C8B-B14F-4D97-AF65-F5344CB8AC3E}">
        <p14:creationId xmlns:p14="http://schemas.microsoft.com/office/powerpoint/2010/main" val="306747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83051E-5B41-1660-CDA2-159EFD3F8ECF}"/>
              </a:ext>
            </a:extLst>
          </p:cNvPr>
          <p:cNvSpPr>
            <a:spLocks noGrp="1"/>
          </p:cNvSpPr>
          <p:nvPr>
            <p:ph type="title"/>
          </p:nvPr>
        </p:nvSpPr>
        <p:spPr/>
        <p:txBody>
          <a:bodyPr/>
          <a:lstStyle/>
          <a:p>
            <a:r>
              <a:rPr lang="en-US" dirty="0"/>
              <a:t>What we’ll cover today</a:t>
            </a:r>
          </a:p>
        </p:txBody>
      </p:sp>
      <p:grpSp>
        <p:nvGrpSpPr>
          <p:cNvPr id="13" name="Group 12" descr="Web accessibility, WCAG principles, WCAG success criteria, WCAG checklist, accessibility support">
            <a:extLst>
              <a:ext uri="{FF2B5EF4-FFF2-40B4-BE49-F238E27FC236}">
                <a16:creationId xmlns:a16="http://schemas.microsoft.com/office/drawing/2014/main" id="{A9891E6B-0D8F-79A4-8D16-EBE16A85F14D}"/>
              </a:ext>
            </a:extLst>
          </p:cNvPr>
          <p:cNvGrpSpPr/>
          <p:nvPr/>
        </p:nvGrpSpPr>
        <p:grpSpPr>
          <a:xfrm>
            <a:off x="609600" y="1524000"/>
            <a:ext cx="7302150" cy="2784840"/>
            <a:chOff x="603315" y="1536923"/>
            <a:chExt cx="6483285" cy="2784840"/>
          </a:xfrm>
        </p:grpSpPr>
        <p:sp>
          <p:nvSpPr>
            <p:cNvPr id="14" name="Freeform: Shape 13" descr="Web accessibility, WCAG principles, WCAG success criteria, WCAG checklist, accessibility support">
              <a:extLst>
                <a:ext uri="{FF2B5EF4-FFF2-40B4-BE49-F238E27FC236}">
                  <a16:creationId xmlns:a16="http://schemas.microsoft.com/office/drawing/2014/main" id="{BDA5B5D4-69B3-9A06-7275-F728A39ED283}"/>
                </a:ext>
              </a:extLst>
            </p:cNvPr>
            <p:cNvSpPr/>
            <p:nvPr/>
          </p:nvSpPr>
          <p:spPr>
            <a:xfrm>
              <a:off x="612648" y="1536923"/>
              <a:ext cx="6473952" cy="879840"/>
            </a:xfrm>
            <a:custGeom>
              <a:avLst/>
              <a:gdLst>
                <a:gd name="connsiteX0" fmla="*/ 0 w 6473952"/>
                <a:gd name="connsiteY0" fmla="*/ 146643 h 879840"/>
                <a:gd name="connsiteX1" fmla="*/ 146643 w 6473952"/>
                <a:gd name="connsiteY1" fmla="*/ 0 h 879840"/>
                <a:gd name="connsiteX2" fmla="*/ 6327309 w 6473952"/>
                <a:gd name="connsiteY2" fmla="*/ 0 h 879840"/>
                <a:gd name="connsiteX3" fmla="*/ 6473952 w 6473952"/>
                <a:gd name="connsiteY3" fmla="*/ 146643 h 879840"/>
                <a:gd name="connsiteX4" fmla="*/ 6473952 w 6473952"/>
                <a:gd name="connsiteY4" fmla="*/ 733197 h 879840"/>
                <a:gd name="connsiteX5" fmla="*/ 6327309 w 6473952"/>
                <a:gd name="connsiteY5" fmla="*/ 879840 h 879840"/>
                <a:gd name="connsiteX6" fmla="*/ 146643 w 6473952"/>
                <a:gd name="connsiteY6" fmla="*/ 879840 h 879840"/>
                <a:gd name="connsiteX7" fmla="*/ 0 w 6473952"/>
                <a:gd name="connsiteY7" fmla="*/ 733197 h 879840"/>
                <a:gd name="connsiteX8" fmla="*/ 0 w 6473952"/>
                <a:gd name="connsiteY8" fmla="*/ 146643 h 879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3952" h="879840">
                  <a:moveTo>
                    <a:pt x="0" y="146643"/>
                  </a:moveTo>
                  <a:cubicBezTo>
                    <a:pt x="0" y="65654"/>
                    <a:pt x="65654" y="0"/>
                    <a:pt x="146643" y="0"/>
                  </a:cubicBezTo>
                  <a:lnTo>
                    <a:pt x="6327309" y="0"/>
                  </a:lnTo>
                  <a:cubicBezTo>
                    <a:pt x="6408298" y="0"/>
                    <a:pt x="6473952" y="65654"/>
                    <a:pt x="6473952" y="146643"/>
                  </a:cubicBezTo>
                  <a:lnTo>
                    <a:pt x="6473952" y="733197"/>
                  </a:lnTo>
                  <a:cubicBezTo>
                    <a:pt x="6473952" y="814186"/>
                    <a:pt x="6408298" y="879840"/>
                    <a:pt x="6327309" y="879840"/>
                  </a:cubicBezTo>
                  <a:lnTo>
                    <a:pt x="146643" y="879840"/>
                  </a:lnTo>
                  <a:cubicBezTo>
                    <a:pt x="65654" y="879840"/>
                    <a:pt x="0" y="814186"/>
                    <a:pt x="0" y="733197"/>
                  </a:cubicBezTo>
                  <a:lnTo>
                    <a:pt x="0" y="14664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0110" tIns="180110" rIns="180110" bIns="180110" numCol="1" spcCol="1270" anchor="ctr" anchorCtr="0">
              <a:noAutofit/>
            </a:bodyPr>
            <a:lstStyle/>
            <a:p>
              <a:pPr marL="0" lvl="0" indent="0" algn="l" defTabSz="1600200">
                <a:lnSpc>
                  <a:spcPct val="90000"/>
                </a:lnSpc>
                <a:spcBef>
                  <a:spcPct val="0"/>
                </a:spcBef>
                <a:spcAft>
                  <a:spcPct val="35000"/>
                </a:spcAft>
                <a:buNone/>
              </a:pPr>
              <a:r>
                <a:rPr lang="en-US" sz="2800" kern="1200" dirty="0"/>
                <a:t>Web accessibility overview</a:t>
              </a:r>
            </a:p>
          </p:txBody>
        </p:sp>
        <p:sp>
          <p:nvSpPr>
            <p:cNvPr id="15" name="Freeform: Shape 14">
              <a:extLst>
                <a:ext uri="{FF2B5EF4-FFF2-40B4-BE49-F238E27FC236}">
                  <a16:creationId xmlns:a16="http://schemas.microsoft.com/office/drawing/2014/main" id="{98D40D98-D7EA-DAAF-D6A5-A08A59320791}"/>
                </a:ext>
              </a:extLst>
            </p:cNvPr>
            <p:cNvSpPr/>
            <p:nvPr/>
          </p:nvSpPr>
          <p:spPr>
            <a:xfrm>
              <a:off x="612648" y="2500381"/>
              <a:ext cx="6473952" cy="879840"/>
            </a:xfrm>
            <a:custGeom>
              <a:avLst/>
              <a:gdLst>
                <a:gd name="connsiteX0" fmla="*/ 0 w 6473952"/>
                <a:gd name="connsiteY0" fmla="*/ 146643 h 879840"/>
                <a:gd name="connsiteX1" fmla="*/ 146643 w 6473952"/>
                <a:gd name="connsiteY1" fmla="*/ 0 h 879840"/>
                <a:gd name="connsiteX2" fmla="*/ 6327309 w 6473952"/>
                <a:gd name="connsiteY2" fmla="*/ 0 h 879840"/>
                <a:gd name="connsiteX3" fmla="*/ 6473952 w 6473952"/>
                <a:gd name="connsiteY3" fmla="*/ 146643 h 879840"/>
                <a:gd name="connsiteX4" fmla="*/ 6473952 w 6473952"/>
                <a:gd name="connsiteY4" fmla="*/ 733197 h 879840"/>
                <a:gd name="connsiteX5" fmla="*/ 6327309 w 6473952"/>
                <a:gd name="connsiteY5" fmla="*/ 879840 h 879840"/>
                <a:gd name="connsiteX6" fmla="*/ 146643 w 6473952"/>
                <a:gd name="connsiteY6" fmla="*/ 879840 h 879840"/>
                <a:gd name="connsiteX7" fmla="*/ 0 w 6473952"/>
                <a:gd name="connsiteY7" fmla="*/ 733197 h 879840"/>
                <a:gd name="connsiteX8" fmla="*/ 0 w 6473952"/>
                <a:gd name="connsiteY8" fmla="*/ 146643 h 879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3952" h="879840">
                  <a:moveTo>
                    <a:pt x="0" y="146643"/>
                  </a:moveTo>
                  <a:cubicBezTo>
                    <a:pt x="0" y="65654"/>
                    <a:pt x="65654" y="0"/>
                    <a:pt x="146643" y="0"/>
                  </a:cubicBezTo>
                  <a:lnTo>
                    <a:pt x="6327309" y="0"/>
                  </a:lnTo>
                  <a:cubicBezTo>
                    <a:pt x="6408298" y="0"/>
                    <a:pt x="6473952" y="65654"/>
                    <a:pt x="6473952" y="146643"/>
                  </a:cubicBezTo>
                  <a:lnTo>
                    <a:pt x="6473952" y="733197"/>
                  </a:lnTo>
                  <a:cubicBezTo>
                    <a:pt x="6473952" y="814186"/>
                    <a:pt x="6408298" y="879840"/>
                    <a:pt x="6327309" y="879840"/>
                  </a:cubicBezTo>
                  <a:lnTo>
                    <a:pt x="146643" y="879840"/>
                  </a:lnTo>
                  <a:cubicBezTo>
                    <a:pt x="65654" y="879840"/>
                    <a:pt x="0" y="814186"/>
                    <a:pt x="0" y="733197"/>
                  </a:cubicBezTo>
                  <a:lnTo>
                    <a:pt x="0" y="14664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0110" tIns="180110" rIns="180110" bIns="180110" numCol="1" spcCol="1270" anchor="ctr" anchorCtr="0">
              <a:noAutofit/>
            </a:bodyPr>
            <a:lstStyle/>
            <a:p>
              <a:r>
                <a:rPr lang="en-US" sz="2800" dirty="0"/>
                <a:t>Smoke test 1: Use a keyboard</a:t>
              </a:r>
            </a:p>
          </p:txBody>
        </p:sp>
        <p:sp>
          <p:nvSpPr>
            <p:cNvPr id="16" name="Freeform: Shape 15">
              <a:extLst>
                <a:ext uri="{FF2B5EF4-FFF2-40B4-BE49-F238E27FC236}">
                  <a16:creationId xmlns:a16="http://schemas.microsoft.com/office/drawing/2014/main" id="{485848F4-1966-646B-0812-2591112A3C58}"/>
                </a:ext>
              </a:extLst>
            </p:cNvPr>
            <p:cNvSpPr/>
            <p:nvPr/>
          </p:nvSpPr>
          <p:spPr>
            <a:xfrm>
              <a:off x="603315" y="3441923"/>
              <a:ext cx="6473952" cy="879840"/>
            </a:xfrm>
            <a:custGeom>
              <a:avLst/>
              <a:gdLst>
                <a:gd name="connsiteX0" fmla="*/ 0 w 6473952"/>
                <a:gd name="connsiteY0" fmla="*/ 146643 h 879840"/>
                <a:gd name="connsiteX1" fmla="*/ 146643 w 6473952"/>
                <a:gd name="connsiteY1" fmla="*/ 0 h 879840"/>
                <a:gd name="connsiteX2" fmla="*/ 6327309 w 6473952"/>
                <a:gd name="connsiteY2" fmla="*/ 0 h 879840"/>
                <a:gd name="connsiteX3" fmla="*/ 6473952 w 6473952"/>
                <a:gd name="connsiteY3" fmla="*/ 146643 h 879840"/>
                <a:gd name="connsiteX4" fmla="*/ 6473952 w 6473952"/>
                <a:gd name="connsiteY4" fmla="*/ 733197 h 879840"/>
                <a:gd name="connsiteX5" fmla="*/ 6327309 w 6473952"/>
                <a:gd name="connsiteY5" fmla="*/ 879840 h 879840"/>
                <a:gd name="connsiteX6" fmla="*/ 146643 w 6473952"/>
                <a:gd name="connsiteY6" fmla="*/ 879840 h 879840"/>
                <a:gd name="connsiteX7" fmla="*/ 0 w 6473952"/>
                <a:gd name="connsiteY7" fmla="*/ 733197 h 879840"/>
                <a:gd name="connsiteX8" fmla="*/ 0 w 6473952"/>
                <a:gd name="connsiteY8" fmla="*/ 146643 h 879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3952" h="879840">
                  <a:moveTo>
                    <a:pt x="0" y="146643"/>
                  </a:moveTo>
                  <a:cubicBezTo>
                    <a:pt x="0" y="65654"/>
                    <a:pt x="65654" y="0"/>
                    <a:pt x="146643" y="0"/>
                  </a:cubicBezTo>
                  <a:lnTo>
                    <a:pt x="6327309" y="0"/>
                  </a:lnTo>
                  <a:cubicBezTo>
                    <a:pt x="6408298" y="0"/>
                    <a:pt x="6473952" y="65654"/>
                    <a:pt x="6473952" y="146643"/>
                  </a:cubicBezTo>
                  <a:lnTo>
                    <a:pt x="6473952" y="733197"/>
                  </a:lnTo>
                  <a:cubicBezTo>
                    <a:pt x="6473952" y="814186"/>
                    <a:pt x="6408298" y="879840"/>
                    <a:pt x="6327309" y="879840"/>
                  </a:cubicBezTo>
                  <a:lnTo>
                    <a:pt x="146643" y="879840"/>
                  </a:lnTo>
                  <a:cubicBezTo>
                    <a:pt x="65654" y="879840"/>
                    <a:pt x="0" y="814186"/>
                    <a:pt x="0" y="733197"/>
                  </a:cubicBezTo>
                  <a:lnTo>
                    <a:pt x="0" y="14664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0110" tIns="180110" rIns="180110" bIns="180110" numCol="1" spcCol="1270" anchor="ctr" anchorCtr="0">
              <a:noAutofit/>
            </a:bodyPr>
            <a:lstStyle/>
            <a:p>
              <a:pPr marL="0" lvl="0" indent="0" algn="l" defTabSz="1600200">
                <a:lnSpc>
                  <a:spcPct val="90000"/>
                </a:lnSpc>
                <a:spcBef>
                  <a:spcPct val="0"/>
                </a:spcBef>
                <a:spcAft>
                  <a:spcPct val="35000"/>
                </a:spcAft>
                <a:buNone/>
              </a:pPr>
              <a:r>
                <a:rPr lang="en-US" sz="2800" kern="1200" dirty="0"/>
                <a:t>Testing for accessibility</a:t>
              </a:r>
            </a:p>
          </p:txBody>
        </p:sp>
      </p:grpSp>
      <p:sp>
        <p:nvSpPr>
          <p:cNvPr id="17" name="Freeform: Shape 16">
            <a:extLst>
              <a:ext uri="{FF2B5EF4-FFF2-40B4-BE49-F238E27FC236}">
                <a16:creationId xmlns:a16="http://schemas.microsoft.com/office/drawing/2014/main" id="{8BFC30AF-4E9C-210D-D65B-29DC5C73B5A2}"/>
              </a:ext>
            </a:extLst>
          </p:cNvPr>
          <p:cNvSpPr/>
          <p:nvPr/>
        </p:nvSpPr>
        <p:spPr>
          <a:xfrm>
            <a:off x="622650" y="3429000"/>
            <a:ext cx="7302150" cy="879840"/>
          </a:xfrm>
          <a:custGeom>
            <a:avLst/>
            <a:gdLst>
              <a:gd name="connsiteX0" fmla="*/ 0 w 6473952"/>
              <a:gd name="connsiteY0" fmla="*/ 146643 h 879840"/>
              <a:gd name="connsiteX1" fmla="*/ 146643 w 6473952"/>
              <a:gd name="connsiteY1" fmla="*/ 0 h 879840"/>
              <a:gd name="connsiteX2" fmla="*/ 6327309 w 6473952"/>
              <a:gd name="connsiteY2" fmla="*/ 0 h 879840"/>
              <a:gd name="connsiteX3" fmla="*/ 6473952 w 6473952"/>
              <a:gd name="connsiteY3" fmla="*/ 146643 h 879840"/>
              <a:gd name="connsiteX4" fmla="*/ 6473952 w 6473952"/>
              <a:gd name="connsiteY4" fmla="*/ 733197 h 879840"/>
              <a:gd name="connsiteX5" fmla="*/ 6327309 w 6473952"/>
              <a:gd name="connsiteY5" fmla="*/ 879840 h 879840"/>
              <a:gd name="connsiteX6" fmla="*/ 146643 w 6473952"/>
              <a:gd name="connsiteY6" fmla="*/ 879840 h 879840"/>
              <a:gd name="connsiteX7" fmla="*/ 0 w 6473952"/>
              <a:gd name="connsiteY7" fmla="*/ 733197 h 879840"/>
              <a:gd name="connsiteX8" fmla="*/ 0 w 6473952"/>
              <a:gd name="connsiteY8" fmla="*/ 146643 h 879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3952" h="879840">
                <a:moveTo>
                  <a:pt x="0" y="146643"/>
                </a:moveTo>
                <a:cubicBezTo>
                  <a:pt x="0" y="65654"/>
                  <a:pt x="65654" y="0"/>
                  <a:pt x="146643" y="0"/>
                </a:cubicBezTo>
                <a:lnTo>
                  <a:pt x="6327309" y="0"/>
                </a:lnTo>
                <a:cubicBezTo>
                  <a:pt x="6408298" y="0"/>
                  <a:pt x="6473952" y="65654"/>
                  <a:pt x="6473952" y="146643"/>
                </a:cubicBezTo>
                <a:lnTo>
                  <a:pt x="6473952" y="733197"/>
                </a:lnTo>
                <a:cubicBezTo>
                  <a:pt x="6473952" y="814186"/>
                  <a:pt x="6408298" y="879840"/>
                  <a:pt x="6327309" y="879840"/>
                </a:cubicBezTo>
                <a:lnTo>
                  <a:pt x="146643" y="879840"/>
                </a:lnTo>
                <a:cubicBezTo>
                  <a:pt x="65654" y="879840"/>
                  <a:pt x="0" y="814186"/>
                  <a:pt x="0" y="733197"/>
                </a:cubicBezTo>
                <a:lnTo>
                  <a:pt x="0" y="14664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0110" tIns="180110" rIns="180110" bIns="180110" numCol="1" spcCol="1270" anchor="ctr" anchorCtr="0">
            <a:noAutofit/>
          </a:bodyPr>
          <a:lstStyle/>
          <a:p>
            <a:r>
              <a:rPr lang="en-US" sz="2800" dirty="0"/>
              <a:t>Smoke test 2: Check text and UI scaling</a:t>
            </a:r>
          </a:p>
        </p:txBody>
      </p:sp>
      <p:sp>
        <p:nvSpPr>
          <p:cNvPr id="18" name="Freeform: Shape 17">
            <a:extLst>
              <a:ext uri="{FF2B5EF4-FFF2-40B4-BE49-F238E27FC236}">
                <a16:creationId xmlns:a16="http://schemas.microsoft.com/office/drawing/2014/main" id="{1BAEE555-8F00-C740-6D07-31410C483415}"/>
              </a:ext>
            </a:extLst>
          </p:cNvPr>
          <p:cNvSpPr/>
          <p:nvPr/>
        </p:nvSpPr>
        <p:spPr>
          <a:xfrm>
            <a:off x="626002" y="4392458"/>
            <a:ext cx="7298797" cy="879840"/>
          </a:xfrm>
          <a:custGeom>
            <a:avLst/>
            <a:gdLst>
              <a:gd name="connsiteX0" fmla="*/ 0 w 6473952"/>
              <a:gd name="connsiteY0" fmla="*/ 146643 h 879840"/>
              <a:gd name="connsiteX1" fmla="*/ 146643 w 6473952"/>
              <a:gd name="connsiteY1" fmla="*/ 0 h 879840"/>
              <a:gd name="connsiteX2" fmla="*/ 6327309 w 6473952"/>
              <a:gd name="connsiteY2" fmla="*/ 0 h 879840"/>
              <a:gd name="connsiteX3" fmla="*/ 6473952 w 6473952"/>
              <a:gd name="connsiteY3" fmla="*/ 146643 h 879840"/>
              <a:gd name="connsiteX4" fmla="*/ 6473952 w 6473952"/>
              <a:gd name="connsiteY4" fmla="*/ 733197 h 879840"/>
              <a:gd name="connsiteX5" fmla="*/ 6327309 w 6473952"/>
              <a:gd name="connsiteY5" fmla="*/ 879840 h 879840"/>
              <a:gd name="connsiteX6" fmla="*/ 146643 w 6473952"/>
              <a:gd name="connsiteY6" fmla="*/ 879840 h 879840"/>
              <a:gd name="connsiteX7" fmla="*/ 0 w 6473952"/>
              <a:gd name="connsiteY7" fmla="*/ 733197 h 879840"/>
              <a:gd name="connsiteX8" fmla="*/ 0 w 6473952"/>
              <a:gd name="connsiteY8" fmla="*/ 146643 h 879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3952" h="879840">
                <a:moveTo>
                  <a:pt x="0" y="146643"/>
                </a:moveTo>
                <a:cubicBezTo>
                  <a:pt x="0" y="65654"/>
                  <a:pt x="65654" y="0"/>
                  <a:pt x="146643" y="0"/>
                </a:cubicBezTo>
                <a:lnTo>
                  <a:pt x="6327309" y="0"/>
                </a:lnTo>
                <a:cubicBezTo>
                  <a:pt x="6408298" y="0"/>
                  <a:pt x="6473952" y="65654"/>
                  <a:pt x="6473952" y="146643"/>
                </a:cubicBezTo>
                <a:lnTo>
                  <a:pt x="6473952" y="733197"/>
                </a:lnTo>
                <a:cubicBezTo>
                  <a:pt x="6473952" y="814186"/>
                  <a:pt x="6408298" y="879840"/>
                  <a:pt x="6327309" y="879840"/>
                </a:cubicBezTo>
                <a:lnTo>
                  <a:pt x="146643" y="879840"/>
                </a:lnTo>
                <a:cubicBezTo>
                  <a:pt x="65654" y="879840"/>
                  <a:pt x="0" y="814186"/>
                  <a:pt x="0" y="733197"/>
                </a:cubicBezTo>
                <a:lnTo>
                  <a:pt x="0" y="14664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0110" tIns="180110" rIns="180110" bIns="180110" numCol="1" spcCol="1270" anchor="ctr" anchorCtr="0">
            <a:noAutofit/>
          </a:bodyPr>
          <a:lstStyle/>
          <a:p>
            <a:pPr marL="0" lvl="0" indent="0" algn="l" defTabSz="1600200">
              <a:lnSpc>
                <a:spcPct val="90000"/>
              </a:lnSpc>
              <a:spcBef>
                <a:spcPct val="0"/>
              </a:spcBef>
              <a:spcAft>
                <a:spcPct val="35000"/>
              </a:spcAft>
              <a:buNone/>
            </a:pPr>
            <a:r>
              <a:rPr lang="en-US" sz="2800" kern="1200" dirty="0"/>
              <a:t>Resources</a:t>
            </a:r>
          </a:p>
        </p:txBody>
      </p:sp>
    </p:spTree>
    <p:extLst>
      <p:ext uri="{BB962C8B-B14F-4D97-AF65-F5344CB8AC3E}">
        <p14:creationId xmlns:p14="http://schemas.microsoft.com/office/powerpoint/2010/main" val="2734495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607FE-EB24-3D12-56B4-562442A07F46}"/>
              </a:ext>
            </a:extLst>
          </p:cNvPr>
          <p:cNvSpPr txBox="1">
            <a:spLocks noGrp="1"/>
          </p:cNvSpPr>
          <p:nvPr>
            <p:ph type="title" idx="4294967295"/>
          </p:nvPr>
        </p:nvSpPr>
        <p:spPr>
          <a:xfrm>
            <a:off x="612648" y="3124200"/>
            <a:ext cx="10363200" cy="26447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457192" rtl="0" eaLnBrk="1" latinLnBrk="0" hangingPunct="1">
              <a:spcBef>
                <a:spcPct val="0"/>
              </a:spcBef>
              <a:buNone/>
              <a:defRPr sz="2800" b="1" i="0" kern="1200">
                <a:solidFill>
                  <a:schemeClr val="accent1"/>
                </a:solidFill>
                <a:latin typeface="Trebuchet MS"/>
                <a:ea typeface="+mj-ea"/>
                <a:cs typeface="Arial"/>
              </a:defRPr>
            </a:lvl1pPr>
          </a:lstStyle>
          <a:p>
            <a:pPr marL="0" marR="0" lvl="0" indent="0" algn="l" defTabSz="457192"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highlight>
                  <a:srgbClr val="008555"/>
                </a:highlight>
                <a:uLnTx/>
                <a:uFillTx/>
                <a:latin typeface="Trebuchet MS"/>
                <a:ea typeface="+mj-ea"/>
                <a:cs typeface="Arial"/>
              </a:rPr>
              <a:t>Web accessibility overview</a:t>
            </a:r>
          </a:p>
        </p:txBody>
      </p:sp>
    </p:spTree>
    <p:extLst>
      <p:ext uri="{BB962C8B-B14F-4D97-AF65-F5344CB8AC3E}">
        <p14:creationId xmlns:p14="http://schemas.microsoft.com/office/powerpoint/2010/main" val="1508948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3FE6A-26CD-243A-B81C-01F5B97F3B90}"/>
              </a:ext>
            </a:extLst>
          </p:cNvPr>
          <p:cNvSpPr>
            <a:spLocks noGrp="1"/>
          </p:cNvSpPr>
          <p:nvPr>
            <p:ph type="title"/>
          </p:nvPr>
        </p:nvSpPr>
        <p:spPr/>
        <p:txBody>
          <a:bodyPr/>
          <a:lstStyle/>
          <a:p>
            <a:r>
              <a:rPr lang="en-US" dirty="0"/>
              <a:t>What is web accessibility?</a:t>
            </a:r>
          </a:p>
        </p:txBody>
      </p:sp>
      <p:sp>
        <p:nvSpPr>
          <p:cNvPr id="3" name="Text Placeholder 2">
            <a:extLst>
              <a:ext uri="{FF2B5EF4-FFF2-40B4-BE49-F238E27FC236}">
                <a16:creationId xmlns:a16="http://schemas.microsoft.com/office/drawing/2014/main" id="{ABB562BE-6642-963B-659D-B79ED975E2E4}"/>
              </a:ext>
            </a:extLst>
          </p:cNvPr>
          <p:cNvSpPr>
            <a:spLocks noGrp="1"/>
          </p:cNvSpPr>
          <p:nvPr>
            <p:ph type="body" sz="quarter" idx="10"/>
          </p:nvPr>
        </p:nvSpPr>
        <p:spPr/>
        <p:txBody>
          <a:bodyPr/>
          <a:lstStyle/>
          <a:p>
            <a:pPr marL="0" indent="0">
              <a:buNone/>
            </a:pPr>
            <a:endParaRPr lang="en-US" dirty="0"/>
          </a:p>
          <a:p>
            <a:pPr marL="0" indent="0">
              <a:buNone/>
            </a:pPr>
            <a:r>
              <a:rPr lang="en-US" sz="3600" b="1" dirty="0">
                <a:solidFill>
                  <a:schemeClr val="tx2"/>
                </a:solidFill>
              </a:rPr>
              <a:t>Web accessibility </a:t>
            </a:r>
            <a:r>
              <a:rPr lang="en-US" sz="3600" dirty="0"/>
              <a:t>is the extent to which </a:t>
            </a:r>
            <a:br>
              <a:rPr lang="en-US" sz="3600" dirty="0"/>
            </a:br>
            <a:r>
              <a:rPr lang="en-US" sz="3600" b="1" dirty="0">
                <a:solidFill>
                  <a:schemeClr val="bg1"/>
                </a:solidFill>
                <a:highlight>
                  <a:srgbClr val="008555"/>
                </a:highlight>
              </a:rPr>
              <a:t>disabled people</a:t>
            </a:r>
            <a:r>
              <a:rPr lang="en-US" sz="3600" b="1" dirty="0">
                <a:solidFill>
                  <a:schemeClr val="tx2"/>
                </a:solidFill>
              </a:rPr>
              <a:t> </a:t>
            </a:r>
            <a:r>
              <a:rPr lang="en-US" sz="3600" dirty="0"/>
              <a:t>can use a website or application.</a:t>
            </a:r>
          </a:p>
          <a:p>
            <a:pPr marL="0" indent="0">
              <a:buNone/>
            </a:pPr>
            <a:endParaRPr lang="en-US" sz="3600" dirty="0"/>
          </a:p>
          <a:p>
            <a:pPr marL="0" indent="0">
              <a:buNone/>
            </a:pPr>
            <a:r>
              <a:rPr lang="en-US" sz="3600" dirty="0"/>
              <a:t>Accessibility is a benchmark of product </a:t>
            </a:r>
            <a:r>
              <a:rPr lang="en-US" sz="3600" b="1" dirty="0">
                <a:solidFill>
                  <a:schemeClr val="tx2"/>
                </a:solidFill>
              </a:rPr>
              <a:t>quality</a:t>
            </a:r>
            <a:r>
              <a:rPr lang="en-US" sz="3600" dirty="0"/>
              <a:t>.</a:t>
            </a:r>
          </a:p>
          <a:p>
            <a:pPr marL="0" indent="0">
              <a:buNone/>
            </a:pPr>
            <a:endParaRPr lang="en-US" dirty="0"/>
          </a:p>
          <a:p>
            <a:pPr marL="0" indent="0">
              <a:buNone/>
            </a:pPr>
            <a:endParaRPr lang="en-US" dirty="0"/>
          </a:p>
          <a:p>
            <a:pPr marL="0" indent="0">
              <a:buNone/>
            </a:pPr>
            <a:endParaRPr lang="en-US" dirty="0"/>
          </a:p>
          <a:p>
            <a:endParaRPr lang="en-US" dirty="0"/>
          </a:p>
        </p:txBody>
      </p:sp>
      <p:grpSp>
        <p:nvGrpSpPr>
          <p:cNvPr id="4" name="Group 3" descr="Web accessibility shown as a continuum from less to more.">
            <a:extLst>
              <a:ext uri="{FF2B5EF4-FFF2-40B4-BE49-F238E27FC236}">
                <a16:creationId xmlns:a16="http://schemas.microsoft.com/office/drawing/2014/main" id="{C44BA597-2F22-D2A6-C836-FC9D026023EB}"/>
              </a:ext>
            </a:extLst>
          </p:cNvPr>
          <p:cNvGrpSpPr/>
          <p:nvPr/>
        </p:nvGrpSpPr>
        <p:grpSpPr>
          <a:xfrm>
            <a:off x="1214796" y="4664327"/>
            <a:ext cx="9762408" cy="1396375"/>
            <a:chOff x="1410998" y="4099797"/>
            <a:chExt cx="9017219" cy="1396375"/>
          </a:xfrm>
        </p:grpSpPr>
        <p:sp>
          <p:nvSpPr>
            <p:cNvPr id="5" name="Rectangle 4">
              <a:extLst>
                <a:ext uri="{FF2B5EF4-FFF2-40B4-BE49-F238E27FC236}">
                  <a16:creationId xmlns:a16="http://schemas.microsoft.com/office/drawing/2014/main" id="{CBFFA035-A773-8678-DF96-57B92AF4B6A9}"/>
                </a:ext>
              </a:extLst>
            </p:cNvPr>
            <p:cNvSpPr/>
            <p:nvPr/>
          </p:nvSpPr>
          <p:spPr>
            <a:xfrm rot="16200000">
              <a:off x="5419725" y="531495"/>
              <a:ext cx="914400" cy="8789670"/>
            </a:xfrm>
            <a:prstGeom prst="rect">
              <a:avLst/>
            </a:prstGeom>
            <a:gradFill flip="none" rotWithShape="1">
              <a:gsLst>
                <a:gs pos="0">
                  <a:schemeClr val="accent1"/>
                </a:gs>
                <a:gs pos="100000">
                  <a:schemeClr val="bg1"/>
                </a:gs>
              </a:gsLst>
              <a:lin ang="16200000" scaled="1"/>
              <a:tileRect/>
            </a:gra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8892382F-9101-C77A-FD32-792619AA173B}"/>
                </a:ext>
              </a:extLst>
            </p:cNvPr>
            <p:cNvSpPr txBox="1"/>
            <p:nvPr/>
          </p:nvSpPr>
          <p:spPr>
            <a:xfrm>
              <a:off x="9724616" y="4099797"/>
              <a:ext cx="703601" cy="369332"/>
            </a:xfrm>
            <a:prstGeom prst="rect">
              <a:avLst/>
            </a:prstGeom>
            <a:noFill/>
          </p:spPr>
          <p:txBody>
            <a:bodyPr wrap="none" rtlCol="0">
              <a:spAutoFit/>
            </a:bodyPr>
            <a:lstStyle/>
            <a:p>
              <a:r>
                <a:rPr lang="en-US" b="1" dirty="0"/>
                <a:t>More</a:t>
              </a:r>
            </a:p>
          </p:txBody>
        </p:sp>
        <p:sp>
          <p:nvSpPr>
            <p:cNvPr id="7" name="TextBox 6">
              <a:extLst>
                <a:ext uri="{FF2B5EF4-FFF2-40B4-BE49-F238E27FC236}">
                  <a16:creationId xmlns:a16="http://schemas.microsoft.com/office/drawing/2014/main" id="{E99C9818-9837-A053-C679-B0BC2A86F67A}"/>
                </a:ext>
              </a:extLst>
            </p:cNvPr>
            <p:cNvSpPr txBox="1"/>
            <p:nvPr/>
          </p:nvSpPr>
          <p:spPr>
            <a:xfrm>
              <a:off x="1410998" y="4099797"/>
              <a:ext cx="586630" cy="369332"/>
            </a:xfrm>
            <a:prstGeom prst="rect">
              <a:avLst/>
            </a:prstGeom>
            <a:noFill/>
          </p:spPr>
          <p:txBody>
            <a:bodyPr wrap="none" rtlCol="0">
              <a:spAutoFit/>
            </a:bodyPr>
            <a:lstStyle/>
            <a:p>
              <a:r>
                <a:rPr lang="en-US" b="1" dirty="0"/>
                <a:t>Less</a:t>
              </a:r>
            </a:p>
          </p:txBody>
        </p:sp>
        <p:cxnSp>
          <p:nvCxnSpPr>
            <p:cNvPr id="8" name="Straight Connector 7">
              <a:extLst>
                <a:ext uri="{FF2B5EF4-FFF2-40B4-BE49-F238E27FC236}">
                  <a16:creationId xmlns:a16="http://schemas.microsoft.com/office/drawing/2014/main" id="{9264BA56-7065-661C-9095-463588B0255D}"/>
                </a:ext>
              </a:extLst>
            </p:cNvPr>
            <p:cNvCxnSpPr>
              <a:cxnSpLocks/>
            </p:cNvCxnSpPr>
            <p:nvPr/>
          </p:nvCxnSpPr>
          <p:spPr>
            <a:xfrm>
              <a:off x="3174652" y="4356485"/>
              <a:ext cx="0" cy="1139687"/>
            </a:xfrm>
            <a:prstGeom prst="line">
              <a:avLst/>
            </a:prstGeom>
            <a:ln w="152400">
              <a:solidFill>
                <a:schemeClr val="bg2">
                  <a:lumMod val="10000"/>
                </a:schemeClr>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7802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5DA3E-3FA9-1FFC-C411-AE861797859D}"/>
              </a:ext>
            </a:extLst>
          </p:cNvPr>
          <p:cNvSpPr>
            <a:spLocks noGrp="1"/>
          </p:cNvSpPr>
          <p:nvPr>
            <p:ph type="title"/>
          </p:nvPr>
        </p:nvSpPr>
        <p:spPr/>
        <p:txBody>
          <a:bodyPr/>
          <a:lstStyle/>
          <a:p>
            <a:r>
              <a:rPr lang="en-US" dirty="0"/>
              <a:t>Accessibility is not only a compliance or legal issue</a:t>
            </a:r>
          </a:p>
        </p:txBody>
      </p:sp>
      <p:sp>
        <p:nvSpPr>
          <p:cNvPr id="3" name="Text Placeholder 2">
            <a:extLst>
              <a:ext uri="{FF2B5EF4-FFF2-40B4-BE49-F238E27FC236}">
                <a16:creationId xmlns:a16="http://schemas.microsoft.com/office/drawing/2014/main" id="{190B2C4B-236F-CB43-71D0-CDE6B57F097C}"/>
              </a:ext>
            </a:extLst>
          </p:cNvPr>
          <p:cNvSpPr>
            <a:spLocks noGrp="1"/>
          </p:cNvSpPr>
          <p:nvPr>
            <p:ph type="body" sz="quarter" idx="10"/>
          </p:nvPr>
        </p:nvSpPr>
        <p:spPr/>
        <p:txBody>
          <a:bodyPr/>
          <a:lstStyle/>
          <a:p>
            <a:pPr marL="0" indent="0">
              <a:buNone/>
            </a:pPr>
            <a:r>
              <a:rPr lang="en-US" sz="7200" dirty="0"/>
              <a:t>It’s a </a:t>
            </a:r>
            <a:r>
              <a:rPr lang="en-US" sz="7200" dirty="0">
                <a:solidFill>
                  <a:schemeClr val="tx2"/>
                </a:solidFill>
              </a:rPr>
              <a:t>human</a:t>
            </a:r>
            <a:r>
              <a:rPr lang="en-US" sz="7200" dirty="0"/>
              <a:t> one.</a:t>
            </a:r>
          </a:p>
          <a:p>
            <a:pPr marL="0" indent="0">
              <a:buNone/>
            </a:pPr>
            <a:endParaRPr lang="en-US" dirty="0"/>
          </a:p>
          <a:p>
            <a:pPr>
              <a:buFont typeface="Arial" panose="020B0604020202020204" pitchFamily="34" charset="0"/>
              <a:buChar char="•"/>
            </a:pPr>
            <a:r>
              <a:rPr lang="en-US" sz="2800" dirty="0"/>
              <a:t>Disabled people will try to use our websites and web applications.</a:t>
            </a:r>
            <a:br>
              <a:rPr lang="en-US" sz="2800" dirty="0"/>
            </a:br>
            <a:endParaRPr lang="en-US" sz="2800" dirty="0"/>
          </a:p>
          <a:p>
            <a:pPr>
              <a:buFont typeface="Arial" panose="020B0604020202020204" pitchFamily="34" charset="0"/>
              <a:buChar char="•"/>
            </a:pPr>
            <a:r>
              <a:rPr lang="en-US" sz="2800" dirty="0"/>
              <a:t>Who is being excluded by our design and development decisions?</a:t>
            </a:r>
          </a:p>
          <a:p>
            <a:pPr>
              <a:buFont typeface="Arial" panose="020B0604020202020204" pitchFamily="34" charset="0"/>
              <a:buChar char="•"/>
            </a:pPr>
            <a:endParaRPr lang="en-US" sz="2800" dirty="0"/>
          </a:p>
          <a:p>
            <a:pPr>
              <a:buFont typeface="Arial" panose="020B0604020202020204" pitchFamily="34" charset="0"/>
              <a:buChar char="•"/>
            </a:pPr>
            <a:r>
              <a:rPr lang="en-US" sz="2800" dirty="0"/>
              <a:t>How well do we understand the information and assistive technology needs of our disabled customers?</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3879583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4A657-0585-1F7A-80BF-23330B34D0AF}"/>
              </a:ext>
            </a:extLst>
          </p:cNvPr>
          <p:cNvSpPr>
            <a:spLocks noGrp="1"/>
          </p:cNvSpPr>
          <p:nvPr>
            <p:ph type="title"/>
          </p:nvPr>
        </p:nvSpPr>
        <p:spPr/>
        <p:txBody>
          <a:bodyPr/>
          <a:lstStyle/>
          <a:p>
            <a:r>
              <a:rPr lang="en-US" dirty="0"/>
              <a:t>Accessibility testing by developers is impactful</a:t>
            </a:r>
          </a:p>
        </p:txBody>
      </p:sp>
      <p:sp>
        <p:nvSpPr>
          <p:cNvPr id="3" name="Text Placeholder 2">
            <a:extLst>
              <a:ext uri="{FF2B5EF4-FFF2-40B4-BE49-F238E27FC236}">
                <a16:creationId xmlns:a16="http://schemas.microsoft.com/office/drawing/2014/main" id="{D3FB5B4B-909E-035C-F578-2E2F357A90E2}"/>
              </a:ext>
            </a:extLst>
          </p:cNvPr>
          <p:cNvSpPr>
            <a:spLocks noGrp="1"/>
          </p:cNvSpPr>
          <p:nvPr>
            <p:ph type="body" sz="quarter" idx="10"/>
          </p:nvPr>
        </p:nvSpPr>
        <p:spPr/>
        <p:txBody>
          <a:bodyPr/>
          <a:lstStyle/>
          <a:p>
            <a:pPr marL="0" indent="0">
              <a:buNone/>
            </a:pPr>
            <a:endParaRPr lang="en-US" sz="5400" dirty="0"/>
          </a:p>
          <a:p>
            <a:pPr marL="0" indent="0">
              <a:buNone/>
            </a:pPr>
            <a:r>
              <a:rPr lang="en-US" sz="5400" dirty="0"/>
              <a:t>Developers can catch </a:t>
            </a:r>
            <a:r>
              <a:rPr lang="en-US" sz="5400" b="1" dirty="0">
                <a:solidFill>
                  <a:schemeClr val="bg1"/>
                </a:solidFill>
                <a:highlight>
                  <a:srgbClr val="008555"/>
                </a:highlight>
              </a:rPr>
              <a:t>90%</a:t>
            </a:r>
            <a:r>
              <a:rPr lang="en-US" sz="5400" dirty="0"/>
              <a:t> of </a:t>
            </a:r>
            <a:r>
              <a:rPr lang="en-US" sz="5400" b="1" dirty="0">
                <a:solidFill>
                  <a:schemeClr val="tx2"/>
                </a:solidFill>
              </a:rPr>
              <a:t>critical blocker</a:t>
            </a:r>
            <a:r>
              <a:rPr lang="en-US" sz="5400" dirty="0">
                <a:solidFill>
                  <a:schemeClr val="bg1"/>
                </a:solidFill>
              </a:rPr>
              <a:t> </a:t>
            </a:r>
            <a:r>
              <a:rPr lang="en-US" sz="5400" dirty="0"/>
              <a:t>accessibility issues with just a few quick checks.</a:t>
            </a:r>
          </a:p>
        </p:txBody>
      </p:sp>
    </p:spTree>
    <p:extLst>
      <p:ext uri="{BB962C8B-B14F-4D97-AF65-F5344CB8AC3E}">
        <p14:creationId xmlns:p14="http://schemas.microsoft.com/office/powerpoint/2010/main" val="2580729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5B1D5-A752-E56D-8502-7B5CB53C3958}"/>
              </a:ext>
            </a:extLst>
          </p:cNvPr>
          <p:cNvSpPr>
            <a:spLocks noGrp="1"/>
          </p:cNvSpPr>
          <p:nvPr>
            <p:ph type="title"/>
          </p:nvPr>
        </p:nvSpPr>
        <p:spPr/>
        <p:txBody>
          <a:bodyPr/>
          <a:lstStyle/>
          <a:p>
            <a:r>
              <a:rPr lang="en-US" dirty="0"/>
              <a:t>Accessibility critical blockers</a:t>
            </a:r>
          </a:p>
        </p:txBody>
      </p:sp>
      <p:sp>
        <p:nvSpPr>
          <p:cNvPr id="3" name="Text Placeholder 2">
            <a:extLst>
              <a:ext uri="{FF2B5EF4-FFF2-40B4-BE49-F238E27FC236}">
                <a16:creationId xmlns:a16="http://schemas.microsoft.com/office/drawing/2014/main" id="{9D682369-BAD1-8684-F4BE-3E7A78FA33F3}"/>
              </a:ext>
            </a:extLst>
          </p:cNvPr>
          <p:cNvSpPr>
            <a:spLocks noGrp="1"/>
          </p:cNvSpPr>
          <p:nvPr>
            <p:ph type="body" sz="quarter" idx="10"/>
          </p:nvPr>
        </p:nvSpPr>
        <p:spPr/>
        <p:txBody>
          <a:bodyPr/>
          <a:lstStyle/>
          <a:p>
            <a:pPr marL="0" indent="0">
              <a:buNone/>
            </a:pPr>
            <a:r>
              <a:rPr lang="en-US" sz="3200" dirty="0"/>
              <a:t>Critical accessibility issues cause web content or functionality to be </a:t>
            </a:r>
            <a:r>
              <a:rPr lang="en-US" sz="3200" b="1" dirty="0">
                <a:solidFill>
                  <a:schemeClr val="bg1"/>
                </a:solidFill>
                <a:highlight>
                  <a:srgbClr val="008555"/>
                </a:highlight>
              </a:rPr>
              <a:t>completely inaccessible</a:t>
            </a:r>
            <a:r>
              <a:rPr lang="en-US" sz="3200" b="1" dirty="0">
                <a:solidFill>
                  <a:schemeClr val="bg1"/>
                </a:solidFill>
              </a:rPr>
              <a:t> </a:t>
            </a:r>
            <a:r>
              <a:rPr lang="en-US" sz="3200" dirty="0"/>
              <a:t>to some users.</a:t>
            </a:r>
          </a:p>
          <a:p>
            <a:pPr marL="0" indent="0">
              <a:buNone/>
            </a:pPr>
            <a:endParaRPr lang="en-US" sz="3200" dirty="0"/>
          </a:p>
          <a:p>
            <a:r>
              <a:rPr lang="en-US" sz="2800" dirty="0"/>
              <a:t>A video without captions or a transcript available</a:t>
            </a:r>
          </a:p>
          <a:p>
            <a:r>
              <a:rPr lang="en-US" sz="2800" dirty="0"/>
              <a:t>A button that can only be clicked with a mouse</a:t>
            </a:r>
          </a:p>
          <a:p>
            <a:r>
              <a:rPr lang="en-US" sz="2800" dirty="0"/>
              <a:t>A link that doesn’t work with the </a:t>
            </a:r>
            <a:r>
              <a:rPr lang="en-US" sz="2800" b="1" dirty="0">
                <a:latin typeface="Courier New" panose="02070309020205020404" pitchFamily="49" charset="0"/>
                <a:cs typeface="Courier New" panose="02070309020205020404" pitchFamily="49" charset="0"/>
              </a:rPr>
              <a:t>enter</a:t>
            </a:r>
            <a:r>
              <a:rPr lang="en-US" sz="2800" dirty="0"/>
              <a:t> key</a:t>
            </a:r>
          </a:p>
          <a:p>
            <a:r>
              <a:rPr lang="en-US" sz="2800" dirty="0"/>
              <a:t>A page where nothing has a visible indication of keyboard focus</a:t>
            </a:r>
          </a:p>
          <a:p>
            <a:r>
              <a:rPr lang="en-US" sz="2800" dirty="0"/>
              <a:t>Content that is not available on smaller screens or when zoomed</a:t>
            </a:r>
          </a:p>
          <a:p>
            <a:r>
              <a:rPr lang="en-US" sz="2800" dirty="0"/>
              <a:t>Etc., this is not an exhaustive list</a:t>
            </a:r>
          </a:p>
          <a:p>
            <a:endParaRPr lang="en-US" sz="3200" dirty="0"/>
          </a:p>
        </p:txBody>
      </p:sp>
    </p:spTree>
    <p:extLst>
      <p:ext uri="{BB962C8B-B14F-4D97-AF65-F5344CB8AC3E}">
        <p14:creationId xmlns:p14="http://schemas.microsoft.com/office/powerpoint/2010/main" val="4052666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462EC-2821-663C-1D57-141E9BB0B159}"/>
              </a:ext>
            </a:extLst>
          </p:cNvPr>
          <p:cNvSpPr>
            <a:spLocks noGrp="1"/>
          </p:cNvSpPr>
          <p:nvPr>
            <p:ph type="title"/>
          </p:nvPr>
        </p:nvSpPr>
        <p:spPr/>
        <p:txBody>
          <a:bodyPr/>
          <a:lstStyle/>
          <a:p>
            <a:r>
              <a:rPr lang="en-US" dirty="0"/>
              <a:t>Cost of accessibility defects</a:t>
            </a:r>
          </a:p>
        </p:txBody>
      </p:sp>
      <p:sp>
        <p:nvSpPr>
          <p:cNvPr id="3" name="Text Placeholder 2">
            <a:extLst>
              <a:ext uri="{FF2B5EF4-FFF2-40B4-BE49-F238E27FC236}">
                <a16:creationId xmlns:a16="http://schemas.microsoft.com/office/drawing/2014/main" id="{BAF1175E-C1A1-CA29-0720-60C08837D55F}"/>
              </a:ext>
            </a:extLst>
          </p:cNvPr>
          <p:cNvSpPr>
            <a:spLocks noGrp="1"/>
          </p:cNvSpPr>
          <p:nvPr>
            <p:ph type="body" sz="quarter" idx="10"/>
          </p:nvPr>
        </p:nvSpPr>
        <p:spPr/>
        <p:txBody>
          <a:bodyPr/>
          <a:lstStyle/>
          <a:p>
            <a:pPr marL="0" indent="0">
              <a:buNone/>
            </a:pPr>
            <a:endParaRPr lang="en-US" sz="5400" dirty="0"/>
          </a:p>
          <a:p>
            <a:pPr marL="0" indent="0">
              <a:buNone/>
            </a:pPr>
            <a:r>
              <a:rPr lang="en-US" sz="5400" dirty="0"/>
              <a:t>On average, each accessibility defect costs about </a:t>
            </a:r>
            <a:r>
              <a:rPr lang="en-US" sz="5400" b="1" dirty="0">
                <a:solidFill>
                  <a:schemeClr val="bg1"/>
                </a:solidFill>
                <a:highlight>
                  <a:srgbClr val="008555"/>
                </a:highlight>
              </a:rPr>
              <a:t>$2600</a:t>
            </a:r>
            <a:r>
              <a:rPr lang="en-US" sz="5400" b="1" dirty="0">
                <a:solidFill>
                  <a:schemeClr val="tx2"/>
                </a:solidFill>
              </a:rPr>
              <a:t> </a:t>
            </a:r>
            <a:r>
              <a:rPr lang="en-US" sz="5400" dirty="0"/>
              <a:t>in</a:t>
            </a:r>
            <a:r>
              <a:rPr lang="en-US" sz="5400" b="1" dirty="0">
                <a:solidFill>
                  <a:schemeClr val="tx2"/>
                </a:solidFill>
              </a:rPr>
              <a:t> potential ROI</a:t>
            </a:r>
            <a:r>
              <a:rPr lang="en-US" sz="5400" b="1" dirty="0">
                <a:solidFill>
                  <a:schemeClr val="bg1"/>
                </a:solidFill>
              </a:rPr>
              <a:t> </a:t>
            </a:r>
            <a:r>
              <a:rPr lang="en-US" sz="5400" dirty="0"/>
              <a:t>to fix.</a:t>
            </a:r>
            <a:br>
              <a:rPr lang="en-US" sz="6600" dirty="0"/>
            </a:br>
            <a:br>
              <a:rPr lang="en-US" sz="6600" dirty="0"/>
            </a:br>
            <a:r>
              <a:rPr lang="en-US" sz="1800" dirty="0"/>
              <a:t>(Source: </a:t>
            </a:r>
            <a:r>
              <a:rPr lang="en-US" sz="1800" b="1" dirty="0">
                <a:hlinkClick r:id="rId3"/>
              </a:rPr>
              <a:t>Karl Groves</a:t>
            </a:r>
            <a:r>
              <a:rPr lang="en-US" sz="1800" dirty="0"/>
              <a:t>)</a:t>
            </a:r>
          </a:p>
        </p:txBody>
      </p:sp>
    </p:spTree>
    <p:extLst>
      <p:ext uri="{BB962C8B-B14F-4D97-AF65-F5344CB8AC3E}">
        <p14:creationId xmlns:p14="http://schemas.microsoft.com/office/powerpoint/2010/main" val="1745252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EA227-8BE7-7480-1B13-811F84DDB4F1}"/>
              </a:ext>
            </a:extLst>
          </p:cNvPr>
          <p:cNvSpPr>
            <a:spLocks noGrp="1"/>
          </p:cNvSpPr>
          <p:nvPr>
            <p:ph type="title"/>
          </p:nvPr>
        </p:nvSpPr>
        <p:spPr/>
        <p:txBody>
          <a:bodyPr/>
          <a:lstStyle/>
          <a:p>
            <a:r>
              <a:rPr lang="en-US" dirty="0"/>
              <a:t>Web accessibility standards</a:t>
            </a:r>
          </a:p>
        </p:txBody>
      </p:sp>
      <p:sp>
        <p:nvSpPr>
          <p:cNvPr id="3" name="Text Placeholder 2">
            <a:extLst>
              <a:ext uri="{FF2B5EF4-FFF2-40B4-BE49-F238E27FC236}">
                <a16:creationId xmlns:a16="http://schemas.microsoft.com/office/drawing/2014/main" id="{293237F8-E8A6-0142-8C5C-81E9E794EF0C}"/>
              </a:ext>
            </a:extLst>
          </p:cNvPr>
          <p:cNvSpPr>
            <a:spLocks noGrp="1"/>
          </p:cNvSpPr>
          <p:nvPr>
            <p:ph type="body" sz="quarter" idx="10"/>
          </p:nvPr>
        </p:nvSpPr>
        <p:spPr/>
        <p:txBody>
          <a:bodyPr/>
          <a:lstStyle/>
          <a:p>
            <a:r>
              <a:rPr lang="en-US" sz="2800" b="1" dirty="0">
                <a:hlinkClick r:id="rId2"/>
              </a:rPr>
              <a:t>Web Content Accessibility Guidelines </a:t>
            </a:r>
            <a:r>
              <a:rPr lang="en-US" sz="2800" dirty="0">
                <a:hlinkClick r:id="rId2"/>
              </a:rPr>
              <a:t>(WCAG) version 2.2</a:t>
            </a:r>
            <a:r>
              <a:rPr lang="en-US" sz="2800" dirty="0"/>
              <a:t> </a:t>
            </a:r>
            <a:br>
              <a:rPr lang="en-US" sz="2800" dirty="0"/>
            </a:br>
            <a:r>
              <a:rPr lang="en-US" sz="2800" dirty="0"/>
              <a:t>success criteria are used to evaluate whether components and webpages are accessible.</a:t>
            </a:r>
            <a:br>
              <a:rPr lang="en-US" sz="2800" dirty="0"/>
            </a:br>
            <a:endParaRPr lang="en-US" sz="2800" dirty="0"/>
          </a:p>
          <a:p>
            <a:r>
              <a:rPr lang="en-US" sz="2800" dirty="0"/>
              <a:t>ISO standard: ISO/IEC 40500:2025</a:t>
            </a:r>
          </a:p>
          <a:p>
            <a:endParaRPr lang="en-US" sz="2800" dirty="0"/>
          </a:p>
          <a:p>
            <a:r>
              <a:rPr lang="en-US" sz="2800" dirty="0"/>
              <a:t>WCAG 2.2 has </a:t>
            </a:r>
            <a:r>
              <a:rPr lang="en-US" sz="2800" b="1" dirty="0"/>
              <a:t>55</a:t>
            </a:r>
            <a:r>
              <a:rPr lang="en-US" sz="2800" dirty="0"/>
              <a:t> success criteria at Levels A and AA.</a:t>
            </a:r>
          </a:p>
          <a:p>
            <a:endParaRPr lang="en-US" sz="2800" dirty="0"/>
          </a:p>
          <a:p>
            <a:r>
              <a:rPr lang="en-US" sz="2800" dirty="0"/>
              <a:t>Web smoke testing covers </a:t>
            </a:r>
            <a:r>
              <a:rPr lang="en-US" sz="2800" b="1" dirty="0">
                <a:solidFill>
                  <a:schemeClr val="bg1"/>
                </a:solidFill>
                <a:highlight>
                  <a:srgbClr val="008555"/>
                </a:highlight>
              </a:rPr>
              <a:t>6 success criteria</a:t>
            </a:r>
            <a:r>
              <a:rPr lang="en-US" sz="2800" dirty="0"/>
              <a:t>.</a:t>
            </a:r>
          </a:p>
        </p:txBody>
      </p:sp>
    </p:spTree>
    <p:extLst>
      <p:ext uri="{BB962C8B-B14F-4D97-AF65-F5344CB8AC3E}">
        <p14:creationId xmlns:p14="http://schemas.microsoft.com/office/powerpoint/2010/main" val="337409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DEB10-50D7-A5FF-B1C1-72BE044933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12F105-FBEC-915E-48BF-47796DEF1280}"/>
              </a:ext>
            </a:extLst>
          </p:cNvPr>
          <p:cNvSpPr txBox="1">
            <a:spLocks noGrp="1"/>
          </p:cNvSpPr>
          <p:nvPr>
            <p:ph type="title" idx="4294967295"/>
          </p:nvPr>
        </p:nvSpPr>
        <p:spPr>
          <a:xfrm>
            <a:off x="612648" y="3124200"/>
            <a:ext cx="10363200" cy="26447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457192" rtl="0" eaLnBrk="1" latinLnBrk="0" hangingPunct="1">
              <a:spcBef>
                <a:spcPct val="0"/>
              </a:spcBef>
              <a:buNone/>
              <a:defRPr sz="2800" b="1" i="0" kern="1200">
                <a:solidFill>
                  <a:schemeClr val="accent1"/>
                </a:solidFill>
                <a:latin typeface="Trebuchet MS"/>
                <a:ea typeface="+mj-ea"/>
                <a:cs typeface="Arial"/>
              </a:defRPr>
            </a:lvl1pPr>
          </a:lstStyle>
          <a:p>
            <a:pPr marL="0" marR="0" lvl="0" indent="0" algn="l" defTabSz="457192" rtl="0" eaLnBrk="1" fontAlgn="auto" latinLnBrk="0" hangingPunct="1">
              <a:lnSpc>
                <a:spcPct val="100000"/>
              </a:lnSpc>
              <a:spcBef>
                <a:spcPct val="0"/>
              </a:spcBef>
              <a:spcAft>
                <a:spcPts val="0"/>
              </a:spcAft>
              <a:buClrTx/>
              <a:buSzTx/>
              <a:buFontTx/>
              <a:buNone/>
              <a:tabLst/>
              <a:defRPr/>
            </a:pPr>
            <a:r>
              <a:rPr lang="en-US" sz="4000" dirty="0">
                <a:solidFill>
                  <a:schemeClr val="bg1"/>
                </a:solidFill>
                <a:highlight>
                  <a:srgbClr val="008555"/>
                </a:highlight>
              </a:rPr>
              <a:t>Smoke t</a:t>
            </a:r>
            <a:r>
              <a:rPr kumimoji="0" lang="en-US" sz="4000" b="1" i="0" u="none" strike="noStrike" kern="1200" cap="none" spc="0" normalizeH="0" baseline="0" noProof="0" dirty="0">
                <a:ln>
                  <a:noFill/>
                </a:ln>
                <a:solidFill>
                  <a:schemeClr val="bg1"/>
                </a:solidFill>
                <a:effectLst/>
                <a:highlight>
                  <a:srgbClr val="008555"/>
                </a:highlight>
                <a:uLnTx/>
                <a:uFillTx/>
                <a:latin typeface="Trebuchet MS"/>
                <a:ea typeface="+mj-ea"/>
                <a:cs typeface="Arial"/>
              </a:rPr>
              <a:t>est 1: Use a keyboard</a:t>
            </a:r>
          </a:p>
        </p:txBody>
      </p:sp>
    </p:spTree>
    <p:extLst>
      <p:ext uri="{BB962C8B-B14F-4D97-AF65-F5344CB8AC3E}">
        <p14:creationId xmlns:p14="http://schemas.microsoft.com/office/powerpoint/2010/main" val="2624751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6F572-CAB3-7EB4-5FF3-AD6100919BDF}"/>
              </a:ext>
            </a:extLst>
          </p:cNvPr>
          <p:cNvSpPr>
            <a:spLocks noGrp="1"/>
          </p:cNvSpPr>
          <p:nvPr>
            <p:ph type="title"/>
          </p:nvPr>
        </p:nvSpPr>
        <p:spPr/>
        <p:txBody>
          <a:bodyPr/>
          <a:lstStyle/>
          <a:p>
            <a:r>
              <a:rPr lang="en-US" dirty="0"/>
              <a:t>If you can do only one thing for accessibility</a:t>
            </a:r>
          </a:p>
        </p:txBody>
      </p:sp>
      <p:sp>
        <p:nvSpPr>
          <p:cNvPr id="3" name="Text Placeholder 2">
            <a:extLst>
              <a:ext uri="{FF2B5EF4-FFF2-40B4-BE49-F238E27FC236}">
                <a16:creationId xmlns:a16="http://schemas.microsoft.com/office/drawing/2014/main" id="{8CD4FC5E-4071-FFD9-78DB-643716488752}"/>
              </a:ext>
            </a:extLst>
          </p:cNvPr>
          <p:cNvSpPr>
            <a:spLocks noGrp="1"/>
          </p:cNvSpPr>
          <p:nvPr>
            <p:ph type="body" sz="quarter" idx="10"/>
          </p:nvPr>
        </p:nvSpPr>
        <p:spPr/>
        <p:txBody>
          <a:bodyPr/>
          <a:lstStyle/>
          <a:p>
            <a:pPr marL="0" indent="0">
              <a:buNone/>
            </a:pPr>
            <a:r>
              <a:rPr lang="en-US" sz="8000" dirty="0">
                <a:solidFill>
                  <a:schemeClr val="bg2">
                    <a:lumMod val="10000"/>
                  </a:schemeClr>
                </a:solidFill>
              </a:rPr>
              <a:t>Make your application work with a </a:t>
            </a:r>
            <a:r>
              <a:rPr lang="en-US" sz="8000" b="1" dirty="0">
                <a:solidFill>
                  <a:schemeClr val="bg1"/>
                </a:solidFill>
                <a:highlight>
                  <a:srgbClr val="008555"/>
                </a:highlight>
              </a:rPr>
              <a:t>keyboard</a:t>
            </a:r>
            <a:r>
              <a:rPr lang="en-US" sz="8000" dirty="0">
                <a:solidFill>
                  <a:schemeClr val="bg2">
                    <a:lumMod val="10000"/>
                  </a:schemeClr>
                </a:solidFill>
              </a:rPr>
              <a:t>.</a:t>
            </a:r>
          </a:p>
          <a:p>
            <a:pPr marL="0" indent="0">
              <a:buNone/>
            </a:pPr>
            <a:endParaRPr lang="en-US" sz="2800" dirty="0">
              <a:solidFill>
                <a:schemeClr val="bg2">
                  <a:lumMod val="10000"/>
                </a:schemeClr>
              </a:solidFill>
            </a:endParaRPr>
          </a:p>
          <a:p>
            <a:pPr marL="0" indent="0">
              <a:buNone/>
            </a:pPr>
            <a:endParaRPr lang="en-US" sz="2800" dirty="0">
              <a:solidFill>
                <a:schemeClr val="bg2">
                  <a:lumMod val="10000"/>
                </a:schemeClr>
              </a:solidFill>
            </a:endParaRPr>
          </a:p>
          <a:p>
            <a:pPr marL="0" indent="0">
              <a:buNone/>
            </a:pPr>
            <a:r>
              <a:rPr lang="en-US" sz="2800" dirty="0">
                <a:solidFill>
                  <a:schemeClr val="bg2">
                    <a:lumMod val="10000"/>
                  </a:schemeClr>
                </a:solidFill>
              </a:rPr>
              <a:t>If it works with a keyboard, it will likely work with assistive technologies, like screen readers, for free.</a:t>
            </a:r>
          </a:p>
        </p:txBody>
      </p:sp>
    </p:spTree>
    <p:extLst>
      <p:ext uri="{BB962C8B-B14F-4D97-AF65-F5344CB8AC3E}">
        <p14:creationId xmlns:p14="http://schemas.microsoft.com/office/powerpoint/2010/main" val="931335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E6506-8C37-D431-0DCA-6E4C28DB16E9}"/>
              </a:ext>
            </a:extLst>
          </p:cNvPr>
          <p:cNvSpPr>
            <a:spLocks noGrp="1"/>
          </p:cNvSpPr>
          <p:nvPr>
            <p:ph type="title"/>
          </p:nvPr>
        </p:nvSpPr>
        <p:spPr/>
        <p:txBody>
          <a:bodyPr/>
          <a:lstStyle/>
          <a:p>
            <a:r>
              <a:rPr lang="en-US" dirty="0"/>
              <a:t>Four keyboard checks to smoke test</a:t>
            </a:r>
          </a:p>
        </p:txBody>
      </p:sp>
      <p:sp>
        <p:nvSpPr>
          <p:cNvPr id="3" name="Text Placeholder 2">
            <a:extLst>
              <a:ext uri="{FF2B5EF4-FFF2-40B4-BE49-F238E27FC236}">
                <a16:creationId xmlns:a16="http://schemas.microsoft.com/office/drawing/2014/main" id="{97A7CD99-7F7D-2173-0796-D28D8A4EE3B5}"/>
              </a:ext>
            </a:extLst>
          </p:cNvPr>
          <p:cNvSpPr>
            <a:spLocks noGrp="1"/>
          </p:cNvSpPr>
          <p:nvPr>
            <p:ph type="body" sz="quarter" idx="10"/>
          </p:nvPr>
        </p:nvSpPr>
        <p:spPr/>
        <p:txBody>
          <a:bodyPr/>
          <a:lstStyle/>
          <a:p>
            <a:pPr marL="457200" indent="-457200">
              <a:buFont typeface="+mj-lt"/>
              <a:buAutoNum type="arabicPeriod"/>
            </a:pPr>
            <a:r>
              <a:rPr lang="en-US" sz="3200" dirty="0"/>
              <a:t>Ensure all actions can be performed with a keyboard</a:t>
            </a:r>
            <a:br>
              <a:rPr lang="en-US" sz="3200" dirty="0"/>
            </a:br>
            <a:endParaRPr lang="en-US" sz="3200" dirty="0"/>
          </a:p>
          <a:p>
            <a:pPr marL="457200" indent="-457200">
              <a:buFont typeface="+mj-lt"/>
              <a:buAutoNum type="arabicPeriod"/>
            </a:pPr>
            <a:r>
              <a:rPr lang="en-US" sz="3200" dirty="0"/>
              <a:t>Ensure there are no keyboard traps</a:t>
            </a:r>
            <a:br>
              <a:rPr lang="en-US" sz="3200" dirty="0"/>
            </a:br>
            <a:endParaRPr lang="en-US" sz="3200" dirty="0"/>
          </a:p>
          <a:p>
            <a:pPr marL="457200" indent="-457200">
              <a:buFont typeface="+mj-lt"/>
              <a:buAutoNum type="arabicPeriod"/>
            </a:pPr>
            <a:r>
              <a:rPr lang="en-US" sz="3200" dirty="0"/>
              <a:t>Ensure the keyboard focus order is logical</a:t>
            </a:r>
            <a:br>
              <a:rPr lang="en-US" sz="3200" dirty="0"/>
            </a:br>
            <a:endParaRPr lang="en-US" sz="3200" dirty="0"/>
          </a:p>
          <a:p>
            <a:pPr marL="457200" indent="-457200">
              <a:buFont typeface="+mj-lt"/>
              <a:buAutoNum type="arabicPeriod"/>
            </a:pPr>
            <a:r>
              <a:rPr lang="en-US" sz="3200" dirty="0"/>
              <a:t>Ensure keyboard focus is visible</a:t>
            </a:r>
            <a:br>
              <a:rPr lang="en-US" dirty="0"/>
            </a:br>
            <a:endParaRPr lang="en-US" dirty="0"/>
          </a:p>
          <a:p>
            <a:endParaRPr lang="en-US" dirty="0"/>
          </a:p>
        </p:txBody>
      </p:sp>
    </p:spTree>
    <p:extLst>
      <p:ext uri="{BB962C8B-B14F-4D97-AF65-F5344CB8AC3E}">
        <p14:creationId xmlns:p14="http://schemas.microsoft.com/office/powerpoint/2010/main" val="1189645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16398128-F85D-D934-F5E4-54E42C0031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C7073A-40AF-F379-7DBB-4D70EBC91569}"/>
              </a:ext>
            </a:extLst>
          </p:cNvPr>
          <p:cNvSpPr>
            <a:spLocks noGrp="1"/>
          </p:cNvSpPr>
          <p:nvPr>
            <p:ph type="title"/>
          </p:nvPr>
        </p:nvSpPr>
        <p:spPr>
          <a:xfrm>
            <a:off x="612648" y="381000"/>
            <a:ext cx="10966704" cy="762000"/>
          </a:xfrm>
        </p:spPr>
        <p:txBody>
          <a:bodyPr/>
          <a:lstStyle/>
          <a:p>
            <a:r>
              <a:rPr lang="en-US" dirty="0"/>
              <a:t>Check #1: Ensure all actions can be performed with a keyboard</a:t>
            </a:r>
          </a:p>
        </p:txBody>
      </p:sp>
      <p:sp>
        <p:nvSpPr>
          <p:cNvPr id="3" name="Text Placeholder 2">
            <a:extLst>
              <a:ext uri="{FF2B5EF4-FFF2-40B4-BE49-F238E27FC236}">
                <a16:creationId xmlns:a16="http://schemas.microsoft.com/office/drawing/2014/main" id="{26C217A9-08FB-89C7-7429-D0747CC98DB9}"/>
              </a:ext>
            </a:extLst>
          </p:cNvPr>
          <p:cNvSpPr>
            <a:spLocks noGrp="1"/>
          </p:cNvSpPr>
          <p:nvPr>
            <p:ph type="body" sz="quarter" idx="10"/>
          </p:nvPr>
        </p:nvSpPr>
        <p:spPr>
          <a:xfrm>
            <a:off x="612648" y="1066800"/>
            <a:ext cx="10972800" cy="5059680"/>
          </a:xfrm>
        </p:spPr>
        <p:txBody>
          <a:bodyPr/>
          <a:lstStyle/>
          <a:p>
            <a:pPr marL="0" indent="0">
              <a:buNone/>
            </a:pPr>
            <a:endParaRPr lang="en-US" b="1" dirty="0"/>
          </a:p>
          <a:p>
            <a:pPr marL="0" indent="0">
              <a:buNone/>
            </a:pPr>
            <a:r>
              <a:rPr lang="en-US" sz="2800" b="1" dirty="0"/>
              <a:t>Goal: </a:t>
            </a:r>
            <a:r>
              <a:rPr lang="en-US" sz="2800" dirty="0"/>
              <a:t>Everything can be done with a keyboard except freehand movements.</a:t>
            </a:r>
          </a:p>
          <a:p>
            <a:pPr marL="0" indent="0">
              <a:buNone/>
            </a:pPr>
            <a:endParaRPr lang="en-US" sz="2800" b="1" dirty="0"/>
          </a:p>
          <a:p>
            <a:pPr marL="0" indent="0">
              <a:buNone/>
            </a:pPr>
            <a:r>
              <a:rPr lang="en-US" sz="2800" b="1" dirty="0"/>
              <a:t>What to do: </a:t>
            </a:r>
            <a:r>
              <a:rPr lang="en-US" sz="2800" dirty="0"/>
              <a:t>Ensure pointer actions have a keyboard equivalent.</a:t>
            </a:r>
          </a:p>
          <a:p>
            <a:pPr marL="0" indent="0">
              <a:buNone/>
            </a:pPr>
            <a:endParaRPr lang="en-US" sz="2800" b="1" dirty="0"/>
          </a:p>
          <a:p>
            <a:pPr marL="0" indent="0">
              <a:buNone/>
            </a:pPr>
            <a:r>
              <a:rPr lang="en-US" sz="2800" b="1" dirty="0"/>
              <a:t>Why it's important: </a:t>
            </a:r>
            <a:r>
              <a:rPr lang="en-US" sz="2800" dirty="0"/>
              <a:t>Many people rely on the keyboard interface, including blind and some mobility impaired people.</a:t>
            </a:r>
          </a:p>
          <a:p>
            <a:endParaRPr lang="en-US" sz="2800" dirty="0"/>
          </a:p>
          <a:p>
            <a:pPr marL="0" indent="0">
              <a:buNone/>
            </a:pPr>
            <a:r>
              <a:rPr lang="en-US" sz="2800" b="1" dirty="0"/>
              <a:t>Success criterion</a:t>
            </a:r>
            <a:r>
              <a:rPr lang="en-US" sz="2800" dirty="0"/>
              <a:t>: </a:t>
            </a:r>
            <a:r>
              <a:rPr lang="en-US" sz="2800" dirty="0">
                <a:hlinkClick r:id="rId3"/>
              </a:rPr>
              <a:t>2.1.1 Keyboard</a:t>
            </a:r>
            <a:endParaRPr lang="en-US" sz="2800" dirty="0"/>
          </a:p>
        </p:txBody>
      </p:sp>
    </p:spTree>
    <p:extLst>
      <p:ext uri="{BB962C8B-B14F-4D97-AF65-F5344CB8AC3E}">
        <p14:creationId xmlns:p14="http://schemas.microsoft.com/office/powerpoint/2010/main" val="67780086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0AD021-0AB2-176B-0975-43014A67B7F6}"/>
              </a:ext>
            </a:extLst>
          </p:cNvPr>
          <p:cNvSpPr>
            <a:spLocks noGrp="1"/>
          </p:cNvSpPr>
          <p:nvPr>
            <p:ph type="title"/>
          </p:nvPr>
        </p:nvSpPr>
        <p:spPr/>
        <p:txBody>
          <a:bodyPr/>
          <a:lstStyle/>
          <a:p>
            <a:r>
              <a:rPr lang="en-US" dirty="0"/>
              <a:t>Basic keyboard navigation commands</a:t>
            </a:r>
          </a:p>
        </p:txBody>
      </p:sp>
      <p:graphicFrame>
        <p:nvGraphicFramePr>
          <p:cNvPr id="5" name="Table 4">
            <a:extLst>
              <a:ext uri="{FF2B5EF4-FFF2-40B4-BE49-F238E27FC236}">
                <a16:creationId xmlns:a16="http://schemas.microsoft.com/office/drawing/2014/main" id="{2D7669B9-612D-EDBB-E6AA-AFB0F6AB6CE0}"/>
              </a:ext>
            </a:extLst>
          </p:cNvPr>
          <p:cNvGraphicFramePr>
            <a:graphicFrameLocks noGrp="1"/>
          </p:cNvGraphicFramePr>
          <p:nvPr>
            <p:extLst>
              <p:ext uri="{D42A27DB-BD31-4B8C-83A1-F6EECF244321}">
                <p14:modId xmlns:p14="http://schemas.microsoft.com/office/powerpoint/2010/main" val="2486287080"/>
              </p:ext>
            </p:extLst>
          </p:nvPr>
        </p:nvGraphicFramePr>
        <p:xfrm>
          <a:off x="640563" y="1371600"/>
          <a:ext cx="10365582" cy="4682490"/>
        </p:xfrm>
        <a:graphic>
          <a:graphicData uri="http://schemas.openxmlformats.org/drawingml/2006/table">
            <a:tbl>
              <a:tblPr firstRow="1"/>
              <a:tblGrid>
                <a:gridCol w="5182791">
                  <a:extLst>
                    <a:ext uri="{9D8B030D-6E8A-4147-A177-3AD203B41FA5}">
                      <a16:colId xmlns:a16="http://schemas.microsoft.com/office/drawing/2014/main" val="2179969684"/>
                    </a:ext>
                  </a:extLst>
                </a:gridCol>
                <a:gridCol w="5182791">
                  <a:extLst>
                    <a:ext uri="{9D8B030D-6E8A-4147-A177-3AD203B41FA5}">
                      <a16:colId xmlns:a16="http://schemas.microsoft.com/office/drawing/2014/main" val="1178404955"/>
                    </a:ext>
                  </a:extLst>
                </a:gridCol>
              </a:tblGrid>
              <a:tr h="0">
                <a:tc>
                  <a:txBody>
                    <a:bodyPr/>
                    <a:lstStyle/>
                    <a:p>
                      <a:r>
                        <a:rPr lang="en-US" sz="2400" b="1" dirty="0">
                          <a:solidFill>
                            <a:schemeClr val="bg1"/>
                          </a:solidFill>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10000"/>
                      </a:schemeClr>
                    </a:solidFill>
                  </a:tcPr>
                </a:tc>
                <a:tc>
                  <a:txBody>
                    <a:bodyPr/>
                    <a:lstStyle/>
                    <a:p>
                      <a:r>
                        <a:rPr lang="en-US" sz="2400" b="1" dirty="0">
                          <a:solidFill>
                            <a:schemeClr val="bg1"/>
                          </a:solidFill>
                        </a:rPr>
                        <a:t>Command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10000"/>
                      </a:schemeClr>
                    </a:solidFill>
                  </a:tcPr>
                </a:tc>
                <a:extLst>
                  <a:ext uri="{0D108BD9-81ED-4DB2-BD59-A6C34878D82A}">
                    <a16:rowId xmlns:a16="http://schemas.microsoft.com/office/drawing/2014/main" val="740766357"/>
                  </a:ext>
                </a:extLst>
              </a:tr>
              <a:tr h="0">
                <a:tc>
                  <a:txBody>
                    <a:bodyPr/>
                    <a:lstStyle/>
                    <a:p>
                      <a:pPr algn="l" fontAlgn="t">
                        <a:buNone/>
                      </a:pPr>
                      <a:r>
                        <a:rPr lang="en-US" sz="2400">
                          <a:effectLst/>
                        </a:rPr>
                        <a:t>Go to the next interactive element</a:t>
                      </a:r>
                    </a:p>
                  </a:txBody>
                  <a:tcPr marL="95250" marR="95250"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buNone/>
                      </a:pPr>
                      <a:r>
                        <a:rPr lang="en-US" sz="2400" b="1" dirty="0">
                          <a:effectLst/>
                          <a:latin typeface="Courier New" panose="02070309020205020404" pitchFamily="49" charset="0"/>
                          <a:cs typeface="Courier New" panose="02070309020205020404" pitchFamily="49" charset="0"/>
                        </a:rPr>
                        <a:t>tab</a:t>
                      </a:r>
                    </a:p>
                  </a:txBody>
                  <a:tcPr marL="95250" marR="95250"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5122049"/>
                  </a:ext>
                </a:extLst>
              </a:tr>
              <a:tr h="0">
                <a:tc>
                  <a:txBody>
                    <a:bodyPr/>
                    <a:lstStyle/>
                    <a:p>
                      <a:pPr algn="l" fontAlgn="t">
                        <a:buNone/>
                      </a:pPr>
                      <a:r>
                        <a:rPr lang="en-US" sz="2400">
                          <a:solidFill>
                            <a:schemeClr val="tx1">
                              <a:lumMod val="50000"/>
                            </a:schemeClr>
                          </a:solidFill>
                          <a:effectLst/>
                        </a:rPr>
                        <a:t>Go to the previous interactive element</a:t>
                      </a:r>
                    </a:p>
                  </a:txBody>
                  <a:tcPr marL="95250" marR="95250"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buNone/>
                      </a:pPr>
                      <a:r>
                        <a:rPr lang="en-US" sz="2400" b="1" dirty="0">
                          <a:solidFill>
                            <a:schemeClr val="tx1">
                              <a:lumMod val="50000"/>
                            </a:schemeClr>
                          </a:solidFill>
                          <a:effectLst/>
                          <a:latin typeface="Courier New" panose="02070309020205020404" pitchFamily="49" charset="0"/>
                          <a:cs typeface="Courier New" panose="02070309020205020404" pitchFamily="49" charset="0"/>
                        </a:rPr>
                        <a:t>shift + tab</a:t>
                      </a:r>
                    </a:p>
                  </a:txBody>
                  <a:tcPr marL="95250" marR="95250"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910239"/>
                  </a:ext>
                </a:extLst>
              </a:tr>
              <a:tr h="0">
                <a:tc>
                  <a:txBody>
                    <a:bodyPr/>
                    <a:lstStyle/>
                    <a:p>
                      <a:pPr algn="l" fontAlgn="t">
                        <a:buNone/>
                      </a:pPr>
                      <a:r>
                        <a:rPr lang="en-US" sz="2400">
                          <a:effectLst/>
                        </a:rPr>
                        <a:t>Activate a button</a:t>
                      </a:r>
                    </a:p>
                  </a:txBody>
                  <a:tcPr marL="95250" marR="95250"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2400" b="1" dirty="0">
                          <a:effectLst/>
                          <a:latin typeface="Courier New" panose="02070309020205020404" pitchFamily="49" charset="0"/>
                          <a:cs typeface="Courier New" panose="02070309020205020404" pitchFamily="49" charset="0"/>
                        </a:rPr>
                        <a:t>enter or space</a:t>
                      </a:r>
                    </a:p>
                  </a:txBody>
                  <a:tcPr marL="95250" marR="95250" marT="66675" marB="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8638778"/>
                  </a:ext>
                </a:extLst>
              </a:tr>
              <a:tr h="0">
                <a:tc>
                  <a:txBody>
                    <a:bodyPr/>
                    <a:lstStyle/>
                    <a:p>
                      <a:pPr algn="l" fontAlgn="t">
                        <a:buNone/>
                      </a:pPr>
                      <a:r>
                        <a:rPr lang="en-US" sz="2400">
                          <a:effectLst/>
                        </a:rPr>
                        <a:t>Activate a link</a:t>
                      </a:r>
                    </a:p>
                  </a:txBody>
                  <a:tcPr marL="95250" marR="95250"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2400" b="1" dirty="0">
                          <a:effectLst/>
                          <a:latin typeface="Courier New" panose="02070309020205020404" pitchFamily="49" charset="0"/>
                          <a:cs typeface="Courier New" panose="02070309020205020404" pitchFamily="49" charset="0"/>
                        </a:rPr>
                        <a:t>enter</a:t>
                      </a:r>
                    </a:p>
                  </a:txBody>
                  <a:tcPr marL="95250" marR="95250" marT="66675" marB="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5561934"/>
                  </a:ext>
                </a:extLst>
              </a:tr>
              <a:tr h="0">
                <a:tc>
                  <a:txBody>
                    <a:bodyPr/>
                    <a:lstStyle/>
                    <a:p>
                      <a:pPr algn="l" fontAlgn="t">
                        <a:buNone/>
                      </a:pPr>
                      <a:r>
                        <a:rPr lang="en-US" sz="2400" dirty="0">
                          <a:effectLst/>
                        </a:rPr>
                        <a:t>Select a radio button, tab, list item, etc., scrolling</a:t>
                      </a:r>
                    </a:p>
                  </a:txBody>
                  <a:tcPr marL="95250" marR="95250"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2400" b="1" dirty="0">
                          <a:effectLst/>
                          <a:latin typeface="Courier New" panose="02070309020205020404" pitchFamily="49" charset="0"/>
                          <a:cs typeface="Courier New" panose="02070309020205020404" pitchFamily="49" charset="0"/>
                        </a:rPr>
                        <a:t>arrow keys </a:t>
                      </a:r>
                      <a:br>
                        <a:rPr lang="en-US" sz="2400" b="1" dirty="0">
                          <a:effectLst/>
                          <a:latin typeface="Courier New" panose="02070309020205020404" pitchFamily="49" charset="0"/>
                          <a:cs typeface="Courier New" panose="02070309020205020404" pitchFamily="49" charset="0"/>
                        </a:rPr>
                      </a:br>
                      <a:r>
                        <a:rPr lang="en-US" sz="2400" b="0" dirty="0">
                          <a:effectLst/>
                          <a:latin typeface="+mj-lt"/>
                          <a:cs typeface="Courier New" panose="02070309020205020404" pitchFamily="49" charset="0"/>
                        </a:rPr>
                        <a:t>(When in doubt, try these.)</a:t>
                      </a:r>
                    </a:p>
                  </a:txBody>
                  <a:tcPr marL="95250" marR="95250" marT="66675" marB="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5217891"/>
                  </a:ext>
                </a:extLst>
              </a:tr>
              <a:tr h="0">
                <a:tc>
                  <a:txBody>
                    <a:bodyPr/>
                    <a:lstStyle/>
                    <a:p>
                      <a:pPr algn="l" fontAlgn="t">
                        <a:buNone/>
                      </a:pPr>
                      <a:r>
                        <a:rPr lang="en-US" sz="2400">
                          <a:effectLst/>
                        </a:rPr>
                        <a:t>Select a checkbox</a:t>
                      </a:r>
                    </a:p>
                  </a:txBody>
                  <a:tcPr marL="95250" marR="95250"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2400" b="1" dirty="0">
                          <a:effectLst/>
                          <a:latin typeface="Courier New" panose="02070309020205020404" pitchFamily="49" charset="0"/>
                          <a:cs typeface="Courier New" panose="02070309020205020404" pitchFamily="49" charset="0"/>
                        </a:rPr>
                        <a:t>space</a:t>
                      </a:r>
                    </a:p>
                  </a:txBody>
                  <a:tcPr marL="95250" marR="95250" marT="66675" marB="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5541269"/>
                  </a:ext>
                </a:extLst>
              </a:tr>
              <a:tr h="0">
                <a:tc>
                  <a:txBody>
                    <a:bodyPr/>
                    <a:lstStyle/>
                    <a:p>
                      <a:pPr algn="l" fontAlgn="t">
                        <a:buNone/>
                      </a:pPr>
                      <a:r>
                        <a:rPr lang="en-US" sz="2400" dirty="0">
                          <a:effectLst/>
                        </a:rPr>
                        <a:t>Close dialogs, expanded content</a:t>
                      </a:r>
                    </a:p>
                  </a:txBody>
                  <a:tcPr marL="95250" marR="95250" marT="66675"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2400" b="1" dirty="0">
                          <a:effectLst/>
                          <a:latin typeface="Courier New" panose="02070309020205020404" pitchFamily="49" charset="0"/>
                          <a:cs typeface="Courier New" panose="02070309020205020404" pitchFamily="49" charset="0"/>
                        </a:rPr>
                        <a:t>esc</a:t>
                      </a:r>
                    </a:p>
                  </a:txBody>
                  <a:tcPr marL="95250" marR="95250" marT="66675" marB="6667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34085009"/>
                  </a:ext>
                </a:extLst>
              </a:tr>
            </a:tbl>
          </a:graphicData>
        </a:graphic>
      </p:graphicFrame>
    </p:spTree>
    <p:extLst>
      <p:ext uri="{BB962C8B-B14F-4D97-AF65-F5344CB8AC3E}">
        <p14:creationId xmlns:p14="http://schemas.microsoft.com/office/powerpoint/2010/main" val="1845947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B0775-AF8D-74C0-9505-6248DBCF9A25}"/>
              </a:ext>
            </a:extLst>
          </p:cNvPr>
          <p:cNvSpPr>
            <a:spLocks noGrp="1"/>
          </p:cNvSpPr>
          <p:nvPr>
            <p:ph type="title"/>
          </p:nvPr>
        </p:nvSpPr>
        <p:spPr/>
        <p:txBody>
          <a:bodyPr/>
          <a:lstStyle/>
          <a:p>
            <a:r>
              <a:rPr lang="en-US" dirty="0"/>
              <a:t>Mac users: Enable Full Keyboard Access</a:t>
            </a:r>
          </a:p>
        </p:txBody>
      </p:sp>
      <p:sp>
        <p:nvSpPr>
          <p:cNvPr id="3" name="Text Placeholder 2">
            <a:extLst>
              <a:ext uri="{FF2B5EF4-FFF2-40B4-BE49-F238E27FC236}">
                <a16:creationId xmlns:a16="http://schemas.microsoft.com/office/drawing/2014/main" id="{4FC60475-9F75-E83F-23EF-C81A1C209819}"/>
              </a:ext>
            </a:extLst>
          </p:cNvPr>
          <p:cNvSpPr>
            <a:spLocks noGrp="1"/>
          </p:cNvSpPr>
          <p:nvPr>
            <p:ph type="body" sz="quarter" idx="10"/>
          </p:nvPr>
        </p:nvSpPr>
        <p:spPr/>
        <p:txBody>
          <a:bodyPr/>
          <a:lstStyle/>
          <a:p>
            <a:pPr marL="0" indent="0">
              <a:buNone/>
            </a:pPr>
            <a:r>
              <a:rPr lang="en-US" dirty="0"/>
              <a:t>By default, you cannot navigate webpages on MacOS using standard keyboard navigation commands.</a:t>
            </a:r>
          </a:p>
          <a:p>
            <a:endParaRPr lang="en-US" dirty="0"/>
          </a:p>
          <a:p>
            <a:pPr marL="457200" indent="-457200">
              <a:buFont typeface="+mj-lt"/>
              <a:buAutoNum type="arabicPeriod"/>
            </a:pPr>
            <a:r>
              <a:rPr lang="en-US" dirty="0"/>
              <a:t>Choose </a:t>
            </a:r>
            <a:r>
              <a:rPr lang="en-US" i="1" dirty="0"/>
              <a:t>Apple menu &gt; System Settings;</a:t>
            </a:r>
            <a:r>
              <a:rPr lang="en-US" dirty="0"/>
              <a:t> then click </a:t>
            </a:r>
            <a:r>
              <a:rPr lang="en-US" b="1" dirty="0"/>
              <a:t>Accessibility </a:t>
            </a:r>
            <a:r>
              <a:rPr lang="en-US" dirty="0"/>
              <a:t>in the sidebar.</a:t>
            </a:r>
            <a:br>
              <a:rPr lang="en-US" dirty="0"/>
            </a:br>
            <a:endParaRPr lang="en-US" dirty="0"/>
          </a:p>
          <a:p>
            <a:pPr marL="457200" indent="-457200">
              <a:buFont typeface="+mj-lt"/>
              <a:buAutoNum type="arabicPeriod"/>
            </a:pPr>
            <a:r>
              <a:rPr lang="en-US" dirty="0"/>
              <a:t>Choose </a:t>
            </a:r>
            <a:r>
              <a:rPr lang="en-US" i="1" dirty="0"/>
              <a:t>Motor &gt; Keyboard </a:t>
            </a:r>
            <a:r>
              <a:rPr lang="en-US" dirty="0"/>
              <a:t>in the Accessibility menu.</a:t>
            </a:r>
            <a:br>
              <a:rPr lang="en-US" dirty="0"/>
            </a:br>
            <a:endParaRPr lang="en-US" dirty="0"/>
          </a:p>
          <a:p>
            <a:pPr marL="457200" indent="-457200">
              <a:buFont typeface="+mj-lt"/>
              <a:buAutoNum type="arabicPeriod"/>
            </a:pPr>
            <a:r>
              <a:rPr lang="en-US" dirty="0"/>
              <a:t>Toggle </a:t>
            </a:r>
            <a:r>
              <a:rPr lang="en-US" b="1" dirty="0"/>
              <a:t>on </a:t>
            </a:r>
            <a:r>
              <a:rPr lang="en-US" dirty="0"/>
              <a:t>the switch for "Full Keyboard Access".</a:t>
            </a:r>
            <a:br>
              <a:rPr lang="en-US" dirty="0"/>
            </a:br>
            <a:endParaRPr lang="en-US" dirty="0"/>
          </a:p>
          <a:p>
            <a:pPr marL="457200" indent="-457200">
              <a:buFont typeface="+mj-lt"/>
              <a:buAutoNum type="arabicPeriod"/>
            </a:pPr>
            <a:r>
              <a:rPr lang="en-US" dirty="0"/>
              <a:t>Safari</a:t>
            </a:r>
            <a:r>
              <a:rPr lang="en-US" i="1" dirty="0"/>
              <a:t>: Settings &gt; Advanced</a:t>
            </a:r>
            <a:r>
              <a:rPr lang="en-US" dirty="0"/>
              <a:t>. Under </a:t>
            </a:r>
            <a:r>
              <a:rPr lang="en-US" b="1" dirty="0"/>
              <a:t>Accessibility</a:t>
            </a:r>
            <a:r>
              <a:rPr lang="en-US" dirty="0"/>
              <a:t>, tick the checkbox for "Press Tab to highlight each item on a webpage".</a:t>
            </a:r>
          </a:p>
          <a:p>
            <a:endParaRPr lang="en-US" dirty="0"/>
          </a:p>
        </p:txBody>
      </p:sp>
    </p:spTree>
    <p:extLst>
      <p:ext uri="{BB962C8B-B14F-4D97-AF65-F5344CB8AC3E}">
        <p14:creationId xmlns:p14="http://schemas.microsoft.com/office/powerpoint/2010/main" val="2886186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44B0B-4684-50CD-D3C9-923421DCAC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F8B99B-9E26-257E-44F0-C02E689D395F}"/>
              </a:ext>
            </a:extLst>
          </p:cNvPr>
          <p:cNvSpPr>
            <a:spLocks noGrp="1"/>
          </p:cNvSpPr>
          <p:nvPr>
            <p:ph type="title"/>
          </p:nvPr>
        </p:nvSpPr>
        <p:spPr>
          <a:xfrm>
            <a:off x="612648" y="457200"/>
            <a:ext cx="10972800" cy="609600"/>
          </a:xfrm>
        </p:spPr>
        <p:txBody>
          <a:bodyPr/>
          <a:lstStyle/>
          <a:p>
            <a:r>
              <a:rPr lang="en-US" dirty="0"/>
              <a:t>Check #2: Ensure there are no keyboard traps</a:t>
            </a:r>
          </a:p>
        </p:txBody>
      </p:sp>
      <p:sp>
        <p:nvSpPr>
          <p:cNvPr id="3" name="Text Placeholder 2">
            <a:extLst>
              <a:ext uri="{FF2B5EF4-FFF2-40B4-BE49-F238E27FC236}">
                <a16:creationId xmlns:a16="http://schemas.microsoft.com/office/drawing/2014/main" id="{301F1934-A13E-BACF-4D2C-A8A65EAA3072}"/>
              </a:ext>
            </a:extLst>
          </p:cNvPr>
          <p:cNvSpPr>
            <a:spLocks noGrp="1"/>
          </p:cNvSpPr>
          <p:nvPr>
            <p:ph type="body" sz="quarter" idx="10"/>
          </p:nvPr>
        </p:nvSpPr>
        <p:spPr/>
        <p:txBody>
          <a:bodyPr/>
          <a:lstStyle/>
          <a:p>
            <a:pPr marL="0" indent="0">
              <a:buNone/>
            </a:pPr>
            <a:r>
              <a:rPr lang="en-US" sz="2800" b="1" dirty="0"/>
              <a:t>Goal: </a:t>
            </a:r>
            <a:r>
              <a:rPr lang="en-US" sz="2800" dirty="0"/>
              <a:t>Keyboard users don't get stuck.</a:t>
            </a:r>
          </a:p>
          <a:p>
            <a:pPr marL="0" indent="0">
              <a:buNone/>
            </a:pPr>
            <a:endParaRPr lang="en-US" sz="2800" b="1" dirty="0"/>
          </a:p>
          <a:p>
            <a:pPr marL="0" indent="0">
              <a:buNone/>
            </a:pPr>
            <a:r>
              <a:rPr lang="en-US" sz="2800" b="1" dirty="0"/>
              <a:t>What to do: </a:t>
            </a:r>
            <a:r>
              <a:rPr lang="en-US" sz="2800" dirty="0"/>
              <a:t>Ensure users always know how to navigate away from components.</a:t>
            </a:r>
          </a:p>
          <a:p>
            <a:pPr marL="0" indent="0">
              <a:buNone/>
            </a:pPr>
            <a:endParaRPr lang="en-US" sz="2800" b="1" dirty="0"/>
          </a:p>
          <a:p>
            <a:pPr marL="0" indent="0">
              <a:buNone/>
            </a:pPr>
            <a:r>
              <a:rPr lang="en-US" sz="2800" b="1" dirty="0"/>
              <a:t>Why it's important: </a:t>
            </a:r>
            <a:r>
              <a:rPr lang="en-US" sz="2800" dirty="0"/>
              <a:t>People who rely on the keyboard often have no other means to navigate.</a:t>
            </a:r>
          </a:p>
          <a:p>
            <a:pPr marL="0" indent="0">
              <a:buNone/>
            </a:pPr>
            <a:endParaRPr lang="en-US" sz="2800" dirty="0"/>
          </a:p>
          <a:p>
            <a:pPr marL="0" indent="0">
              <a:buNone/>
            </a:pPr>
            <a:r>
              <a:rPr lang="en-US" sz="2800" b="1" dirty="0"/>
              <a:t>Success criterion</a:t>
            </a:r>
            <a:r>
              <a:rPr lang="en-US" sz="2800" dirty="0"/>
              <a:t>: </a:t>
            </a:r>
            <a:r>
              <a:rPr lang="en-US" sz="2800" dirty="0">
                <a:hlinkClick r:id="rId3"/>
              </a:rPr>
              <a:t>2.1.2 No Keyboard Trap</a:t>
            </a:r>
            <a:endParaRPr lang="en-US" sz="2800" dirty="0"/>
          </a:p>
          <a:p>
            <a:pPr marL="0" indent="0">
              <a:buNone/>
            </a:pPr>
            <a:endParaRPr lang="en-US" dirty="0"/>
          </a:p>
        </p:txBody>
      </p:sp>
    </p:spTree>
    <p:extLst>
      <p:ext uri="{BB962C8B-B14F-4D97-AF65-F5344CB8AC3E}">
        <p14:creationId xmlns:p14="http://schemas.microsoft.com/office/powerpoint/2010/main" val="34148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BC4B7-1DFA-1025-9D14-0B30EA28A2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DBD4F9-AE33-315C-E7E9-D85280F7A404}"/>
              </a:ext>
            </a:extLst>
          </p:cNvPr>
          <p:cNvSpPr>
            <a:spLocks noGrp="1"/>
          </p:cNvSpPr>
          <p:nvPr>
            <p:ph type="title"/>
          </p:nvPr>
        </p:nvSpPr>
        <p:spPr>
          <a:xfrm>
            <a:off x="612648" y="304800"/>
            <a:ext cx="10972800" cy="914400"/>
          </a:xfrm>
        </p:spPr>
        <p:txBody>
          <a:bodyPr/>
          <a:lstStyle/>
          <a:p>
            <a:r>
              <a:rPr lang="en-US" dirty="0"/>
              <a:t>Check #3: Ensure the keyboard focus order is logical</a:t>
            </a:r>
          </a:p>
        </p:txBody>
      </p:sp>
      <p:sp>
        <p:nvSpPr>
          <p:cNvPr id="3" name="Text Placeholder 2">
            <a:extLst>
              <a:ext uri="{FF2B5EF4-FFF2-40B4-BE49-F238E27FC236}">
                <a16:creationId xmlns:a16="http://schemas.microsoft.com/office/drawing/2014/main" id="{1FE23690-0AFD-3ACC-EDC7-5371B91DE6EB}"/>
              </a:ext>
            </a:extLst>
          </p:cNvPr>
          <p:cNvSpPr>
            <a:spLocks noGrp="1"/>
          </p:cNvSpPr>
          <p:nvPr>
            <p:ph type="body" sz="quarter" idx="10"/>
          </p:nvPr>
        </p:nvSpPr>
        <p:spPr/>
        <p:txBody>
          <a:bodyPr/>
          <a:lstStyle/>
          <a:p>
            <a:pPr marL="0" indent="0">
              <a:buNone/>
            </a:pPr>
            <a:r>
              <a:rPr lang="en-US" sz="2800" b="1" dirty="0"/>
              <a:t>Goal: </a:t>
            </a:r>
            <a:r>
              <a:rPr lang="en-US" sz="2800" dirty="0"/>
              <a:t>Keyboard users navigate content in a correct order.</a:t>
            </a:r>
          </a:p>
          <a:p>
            <a:pPr marL="0" indent="0">
              <a:buNone/>
            </a:pPr>
            <a:endParaRPr lang="en-US" sz="2800" b="1" dirty="0"/>
          </a:p>
          <a:p>
            <a:pPr marL="0" indent="0">
              <a:buNone/>
            </a:pPr>
            <a:r>
              <a:rPr lang="en-US" sz="2800" b="1" dirty="0"/>
              <a:t>What to do: </a:t>
            </a:r>
            <a:r>
              <a:rPr lang="en-US" sz="2800" dirty="0"/>
              <a:t>Elements receive focus in an order that preserves meaning.</a:t>
            </a:r>
          </a:p>
          <a:p>
            <a:pPr marL="0" indent="0">
              <a:buNone/>
            </a:pPr>
            <a:endParaRPr lang="en-US" sz="2800" b="1" dirty="0"/>
          </a:p>
          <a:p>
            <a:pPr marL="0" indent="0">
              <a:buNone/>
            </a:pPr>
            <a:r>
              <a:rPr lang="en-US" sz="2800" b="1" dirty="0"/>
              <a:t>Why it's important: </a:t>
            </a:r>
            <a:r>
              <a:rPr lang="en-US" sz="2800" dirty="0"/>
              <a:t>Navigating a site or application with only the keyboard will make sense.</a:t>
            </a:r>
          </a:p>
          <a:p>
            <a:pPr marL="0" indent="0">
              <a:buNone/>
            </a:pPr>
            <a:endParaRPr lang="en-US" sz="2800" b="1" dirty="0"/>
          </a:p>
          <a:p>
            <a:pPr marL="0" indent="0">
              <a:buNone/>
            </a:pPr>
            <a:r>
              <a:rPr lang="en-US" sz="2800" b="1" dirty="0"/>
              <a:t>Success criterion</a:t>
            </a:r>
            <a:r>
              <a:rPr lang="en-US" sz="2800" dirty="0"/>
              <a:t>: </a:t>
            </a:r>
            <a:r>
              <a:rPr lang="en-US" sz="2800" dirty="0">
                <a:hlinkClick r:id="rId3"/>
              </a:rPr>
              <a:t>2.4.3 Focus Order</a:t>
            </a:r>
            <a:endParaRPr lang="en-US" sz="2800" dirty="0"/>
          </a:p>
        </p:txBody>
      </p:sp>
    </p:spTree>
    <p:extLst>
      <p:ext uri="{BB962C8B-B14F-4D97-AF65-F5344CB8AC3E}">
        <p14:creationId xmlns:p14="http://schemas.microsoft.com/office/powerpoint/2010/main" val="1713650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EF9D8-4B78-E932-18DD-01F2DE0D8FC5}"/>
              </a:ext>
            </a:extLst>
          </p:cNvPr>
          <p:cNvSpPr>
            <a:spLocks noGrp="1"/>
          </p:cNvSpPr>
          <p:nvPr>
            <p:ph type="title"/>
          </p:nvPr>
        </p:nvSpPr>
        <p:spPr/>
        <p:txBody>
          <a:bodyPr/>
          <a:lstStyle/>
          <a:p>
            <a:r>
              <a:rPr lang="en-US" dirty="0"/>
              <a:t>Keyboard focus order</a:t>
            </a:r>
          </a:p>
        </p:txBody>
      </p:sp>
      <p:pic>
        <p:nvPicPr>
          <p:cNvPr id="4" name="Picture 3" descr="Screenshot of the OLB login page showing the keyboard focus order of interactive elements. An icon is the first item in the focus order when it should not be in the focus order. A checkbox is not included in the focus order when it should be.">
            <a:extLst>
              <a:ext uri="{FF2B5EF4-FFF2-40B4-BE49-F238E27FC236}">
                <a16:creationId xmlns:a16="http://schemas.microsoft.com/office/drawing/2014/main" id="{59788590-C1B8-6E71-7685-5060F4A42319}"/>
              </a:ext>
            </a:extLst>
          </p:cNvPr>
          <p:cNvPicPr>
            <a:picLocks noChangeAspect="1"/>
          </p:cNvPicPr>
          <p:nvPr/>
        </p:nvPicPr>
        <p:blipFill>
          <a:blip r:embed="rId3"/>
          <a:stretch>
            <a:fillRect/>
          </a:stretch>
        </p:blipFill>
        <p:spPr>
          <a:xfrm>
            <a:off x="609600" y="0"/>
            <a:ext cx="10268953" cy="6858000"/>
          </a:xfrm>
          <a:prstGeom prst="rect">
            <a:avLst/>
          </a:prstGeom>
        </p:spPr>
      </p:pic>
      <p:sp>
        <p:nvSpPr>
          <p:cNvPr id="5" name="Rectangle 4" descr="Decorative icon in the focus order">
            <a:extLst>
              <a:ext uri="{FF2B5EF4-FFF2-40B4-BE49-F238E27FC236}">
                <a16:creationId xmlns:a16="http://schemas.microsoft.com/office/drawing/2014/main" id="{E177378E-2234-5A74-EB53-2FDD48FD7C97}"/>
              </a:ext>
            </a:extLst>
          </p:cNvPr>
          <p:cNvSpPr/>
          <p:nvPr/>
        </p:nvSpPr>
        <p:spPr>
          <a:xfrm>
            <a:off x="1094160" y="68580"/>
            <a:ext cx="554182" cy="541020"/>
          </a:xfrm>
          <a:prstGeom prst="rect">
            <a:avLst/>
          </a:prstGeom>
          <a:noFill/>
          <a:ln w="762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descr="Checkbox not in the focus order">
            <a:extLst>
              <a:ext uri="{FF2B5EF4-FFF2-40B4-BE49-F238E27FC236}">
                <a16:creationId xmlns:a16="http://schemas.microsoft.com/office/drawing/2014/main" id="{D0935B49-FA2E-A4BC-DD25-0E2C6BD8CC5B}"/>
              </a:ext>
            </a:extLst>
          </p:cNvPr>
          <p:cNvSpPr/>
          <p:nvPr/>
        </p:nvSpPr>
        <p:spPr>
          <a:xfrm>
            <a:off x="723900" y="4343400"/>
            <a:ext cx="1790700" cy="457200"/>
          </a:xfrm>
          <a:prstGeom prst="rect">
            <a:avLst/>
          </a:prstGeom>
          <a:noFill/>
          <a:ln w="762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EC771F0-C4F7-469E-DE48-E0CD20C2CEB4}"/>
              </a:ext>
            </a:extLst>
          </p:cNvPr>
          <p:cNvSpPr txBox="1"/>
          <p:nvPr/>
        </p:nvSpPr>
        <p:spPr>
          <a:xfrm>
            <a:off x="142789" y="710133"/>
            <a:ext cx="1261077" cy="1477328"/>
          </a:xfrm>
          <a:prstGeom prst="rect">
            <a:avLst/>
          </a:prstGeom>
          <a:solidFill>
            <a:schemeClr val="bg1"/>
          </a:solidFill>
          <a:ln w="38100">
            <a:solidFill>
              <a:schemeClr val="accent1"/>
            </a:solidFill>
          </a:ln>
        </p:spPr>
        <p:txBody>
          <a:bodyPr wrap="square" rtlCol="0">
            <a:spAutoFit/>
          </a:bodyPr>
          <a:lstStyle/>
          <a:p>
            <a:r>
              <a:rPr lang="en-US" b="1" dirty="0"/>
              <a:t>Icon should not be in the focus order.</a:t>
            </a:r>
          </a:p>
        </p:txBody>
      </p:sp>
      <p:sp>
        <p:nvSpPr>
          <p:cNvPr id="7" name="TextBox 6">
            <a:extLst>
              <a:ext uri="{FF2B5EF4-FFF2-40B4-BE49-F238E27FC236}">
                <a16:creationId xmlns:a16="http://schemas.microsoft.com/office/drawing/2014/main" id="{092BA738-B2B1-9C67-19E2-BD7BF2A55205}"/>
              </a:ext>
            </a:extLst>
          </p:cNvPr>
          <p:cNvSpPr txBox="1"/>
          <p:nvPr/>
        </p:nvSpPr>
        <p:spPr>
          <a:xfrm>
            <a:off x="3505200" y="4191000"/>
            <a:ext cx="1447800" cy="1200329"/>
          </a:xfrm>
          <a:prstGeom prst="rect">
            <a:avLst/>
          </a:prstGeom>
          <a:solidFill>
            <a:schemeClr val="bg1"/>
          </a:solidFill>
          <a:ln w="38100">
            <a:solidFill>
              <a:schemeClr val="accent1"/>
            </a:solidFill>
          </a:ln>
        </p:spPr>
        <p:txBody>
          <a:bodyPr wrap="square" rtlCol="0">
            <a:spAutoFit/>
          </a:bodyPr>
          <a:lstStyle/>
          <a:p>
            <a:r>
              <a:rPr lang="en-US" b="1" dirty="0"/>
              <a:t>Checkbox should be in the focus order.</a:t>
            </a:r>
          </a:p>
        </p:txBody>
      </p:sp>
    </p:spTree>
    <p:extLst>
      <p:ext uri="{BB962C8B-B14F-4D97-AF65-F5344CB8AC3E}">
        <p14:creationId xmlns:p14="http://schemas.microsoft.com/office/powerpoint/2010/main" val="1822749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0666D-DDD2-09A8-91DC-FED06E9D99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9CDB4A-1D8B-D24B-244C-9E6A7E0EFACB}"/>
              </a:ext>
            </a:extLst>
          </p:cNvPr>
          <p:cNvSpPr>
            <a:spLocks noGrp="1"/>
          </p:cNvSpPr>
          <p:nvPr>
            <p:ph type="title"/>
          </p:nvPr>
        </p:nvSpPr>
        <p:spPr>
          <a:xfrm>
            <a:off x="612648" y="304800"/>
            <a:ext cx="10972800" cy="914400"/>
          </a:xfrm>
        </p:spPr>
        <p:txBody>
          <a:bodyPr/>
          <a:lstStyle/>
          <a:p>
            <a:r>
              <a:rPr lang="en-US" dirty="0"/>
              <a:t>Check #4: Ensure keyboard focus is visible</a:t>
            </a:r>
          </a:p>
        </p:txBody>
      </p:sp>
      <p:sp>
        <p:nvSpPr>
          <p:cNvPr id="3" name="Text Placeholder 2">
            <a:extLst>
              <a:ext uri="{FF2B5EF4-FFF2-40B4-BE49-F238E27FC236}">
                <a16:creationId xmlns:a16="http://schemas.microsoft.com/office/drawing/2014/main" id="{9774547E-8D33-E9D8-0D80-64BD1C107CB6}"/>
              </a:ext>
            </a:extLst>
          </p:cNvPr>
          <p:cNvSpPr>
            <a:spLocks noGrp="1"/>
          </p:cNvSpPr>
          <p:nvPr>
            <p:ph type="body" sz="quarter" idx="10"/>
          </p:nvPr>
        </p:nvSpPr>
        <p:spPr/>
        <p:txBody>
          <a:bodyPr/>
          <a:lstStyle/>
          <a:p>
            <a:pPr marL="0" indent="0">
              <a:buNone/>
            </a:pPr>
            <a:r>
              <a:rPr lang="en-US" sz="2800" b="1" dirty="0"/>
              <a:t>Goal: </a:t>
            </a:r>
            <a:r>
              <a:rPr lang="en-US" sz="2800" dirty="0"/>
              <a:t>Users know which element has keyboard focus.</a:t>
            </a:r>
            <a:br>
              <a:rPr lang="en-US" sz="2800" dirty="0"/>
            </a:br>
            <a:endParaRPr lang="en-US" sz="2800" dirty="0"/>
          </a:p>
          <a:p>
            <a:pPr marL="0" indent="0">
              <a:buNone/>
            </a:pPr>
            <a:r>
              <a:rPr lang="en-US" sz="2800" b="1" dirty="0"/>
              <a:t>What to do: </a:t>
            </a:r>
            <a:r>
              <a:rPr lang="en-US" sz="2800" dirty="0"/>
              <a:t>Ensure each item receiving focus has a visible indicator.</a:t>
            </a:r>
            <a:br>
              <a:rPr lang="en-US" sz="2800" dirty="0"/>
            </a:br>
            <a:endParaRPr lang="en-US" sz="2800" dirty="0"/>
          </a:p>
          <a:p>
            <a:pPr marL="0" indent="0">
              <a:buNone/>
            </a:pPr>
            <a:r>
              <a:rPr lang="en-US" sz="2800" b="1" dirty="0"/>
              <a:t>Why it's important: </a:t>
            </a:r>
            <a:r>
              <a:rPr lang="en-US" sz="2800" dirty="0"/>
              <a:t>Without a focus indicator, sighted keyboard users cannot operate the page.</a:t>
            </a:r>
            <a:br>
              <a:rPr lang="en-US" sz="2800" dirty="0"/>
            </a:br>
            <a:endParaRPr lang="en-US" sz="2800" dirty="0"/>
          </a:p>
          <a:p>
            <a:pPr marL="0" indent="0">
              <a:buNone/>
            </a:pPr>
            <a:r>
              <a:rPr lang="en-US" sz="2800" b="1" dirty="0"/>
              <a:t>Success criterion</a:t>
            </a:r>
            <a:r>
              <a:rPr lang="en-US" sz="2800" dirty="0"/>
              <a:t>: </a:t>
            </a:r>
            <a:r>
              <a:rPr lang="en-US" sz="2800" dirty="0">
                <a:hlinkClick r:id="rId2"/>
              </a:rPr>
              <a:t>2.4.7 Focus Visible</a:t>
            </a:r>
            <a:endParaRPr lang="en-US" sz="2800" dirty="0"/>
          </a:p>
        </p:txBody>
      </p:sp>
    </p:spTree>
    <p:extLst>
      <p:ext uri="{BB962C8B-B14F-4D97-AF65-F5344CB8AC3E}">
        <p14:creationId xmlns:p14="http://schemas.microsoft.com/office/powerpoint/2010/main" val="1309295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D3C64-3FF2-D20F-6BAF-BF3E00F23A6F}"/>
              </a:ext>
            </a:extLst>
          </p:cNvPr>
          <p:cNvSpPr>
            <a:spLocks noGrp="1"/>
          </p:cNvSpPr>
          <p:nvPr>
            <p:ph type="title"/>
          </p:nvPr>
        </p:nvSpPr>
        <p:spPr/>
        <p:txBody>
          <a:bodyPr/>
          <a:lstStyle/>
          <a:p>
            <a:r>
              <a:rPr lang="en-US" dirty="0"/>
              <a:t>Keyboard focus indicators</a:t>
            </a:r>
          </a:p>
        </p:txBody>
      </p:sp>
      <p:pic>
        <p:nvPicPr>
          <p:cNvPr id="5" name="Picture 4" descr="Video showing focus order and focus indicators while navigating through the OLB login screen.">
            <a:extLst>
              <a:ext uri="{FF2B5EF4-FFF2-40B4-BE49-F238E27FC236}">
                <a16:creationId xmlns:a16="http://schemas.microsoft.com/office/drawing/2014/main" id="{2C023ECF-776F-636B-924E-E8F0759E894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12950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E3A7838-E534-D9BE-3EE0-3DD7BE51D107}"/>
              </a:ext>
            </a:extLst>
          </p:cNvPr>
          <p:cNvSpPr>
            <a:spLocks noGrp="1"/>
          </p:cNvSpPr>
          <p:nvPr>
            <p:ph sz="half" idx="1"/>
          </p:nvPr>
        </p:nvSpPr>
        <p:spPr/>
        <p:txBody>
          <a:bodyPr/>
          <a:lstStyle/>
          <a:p>
            <a:pPr marL="0" indent="0">
              <a:buNone/>
            </a:pPr>
            <a:r>
              <a:rPr lang="en-US" b="1" dirty="0"/>
              <a:t>Commonly used elements</a:t>
            </a:r>
          </a:p>
          <a:p>
            <a:pPr marL="457200" indent="-457200">
              <a:buFont typeface="+mj-lt"/>
              <a:buAutoNum type="arabicPeriod"/>
            </a:pPr>
            <a:r>
              <a:rPr lang="en-US" sz="2000" dirty="0"/>
              <a:t>Link</a:t>
            </a:r>
          </a:p>
          <a:p>
            <a:pPr marL="457200" indent="-457200">
              <a:buFont typeface="+mj-lt"/>
              <a:buAutoNum type="arabicPeriod"/>
            </a:pPr>
            <a:r>
              <a:rPr lang="en-US" sz="2000" dirty="0"/>
              <a:t>Button</a:t>
            </a:r>
          </a:p>
          <a:p>
            <a:pPr marL="457200" indent="-457200">
              <a:buFont typeface="+mj-lt"/>
              <a:buAutoNum type="arabicPeriod"/>
            </a:pPr>
            <a:r>
              <a:rPr lang="en-US" sz="2000" dirty="0"/>
              <a:t>Text input (email, password, </a:t>
            </a:r>
            <a:r>
              <a:rPr lang="en-US" sz="2000" dirty="0" err="1"/>
              <a:t>tel</a:t>
            </a:r>
            <a:r>
              <a:rPr lang="en-US" sz="2000" dirty="0"/>
              <a:t>, </a:t>
            </a:r>
            <a:r>
              <a:rPr lang="en-US" sz="2000" dirty="0" err="1"/>
              <a:t>url</a:t>
            </a:r>
            <a:r>
              <a:rPr lang="en-US" sz="2000" dirty="0"/>
              <a:t>)</a:t>
            </a:r>
          </a:p>
          <a:p>
            <a:pPr marL="457200" indent="-457200">
              <a:buFont typeface="+mj-lt"/>
              <a:buAutoNum type="arabicPeriod"/>
            </a:pPr>
            <a:r>
              <a:rPr lang="en-US" sz="2000" dirty="0"/>
              <a:t>Select and option</a:t>
            </a:r>
          </a:p>
          <a:p>
            <a:pPr marL="457200" indent="-457200">
              <a:buFont typeface="+mj-lt"/>
              <a:buAutoNum type="arabicPeriod"/>
            </a:pPr>
            <a:r>
              <a:rPr lang="en-US" sz="2000" dirty="0"/>
              <a:t>Radio button</a:t>
            </a:r>
          </a:p>
          <a:p>
            <a:pPr marL="457200" indent="-457200">
              <a:buFont typeface="+mj-lt"/>
              <a:buAutoNum type="arabicPeriod"/>
            </a:pPr>
            <a:r>
              <a:rPr lang="en-US" sz="2000" dirty="0"/>
              <a:t>Checkbox</a:t>
            </a:r>
          </a:p>
          <a:p>
            <a:pPr marL="457200" indent="-457200">
              <a:buFont typeface="+mj-lt"/>
              <a:buAutoNum type="arabicPeriod"/>
            </a:pPr>
            <a:r>
              <a:rPr lang="en-US" sz="2000" dirty="0"/>
              <a:t>Text area</a:t>
            </a:r>
          </a:p>
          <a:p>
            <a:pPr marL="457200" indent="-457200">
              <a:buFont typeface="+mj-lt"/>
              <a:buAutoNum type="arabicPeriod"/>
            </a:pPr>
            <a:r>
              <a:rPr lang="en-US" sz="2000" dirty="0"/>
              <a:t>File input</a:t>
            </a:r>
          </a:p>
          <a:p>
            <a:pPr marL="457200" indent="-457200">
              <a:buFont typeface="+mj-lt"/>
              <a:buAutoNum type="arabicPeriod"/>
            </a:pPr>
            <a:r>
              <a:rPr lang="en-US" sz="2000" dirty="0"/>
              <a:t>Reset button</a:t>
            </a:r>
          </a:p>
          <a:p>
            <a:pPr marL="457200" indent="-457200">
              <a:buFont typeface="+mj-lt"/>
              <a:buAutoNum type="arabicPeriod"/>
            </a:pPr>
            <a:r>
              <a:rPr lang="en-US" sz="2000" dirty="0"/>
              <a:t>Submit button</a:t>
            </a:r>
          </a:p>
          <a:p>
            <a:pPr marL="457200" indent="-457200">
              <a:buFont typeface="+mj-lt"/>
              <a:buAutoNum type="arabicPeriod"/>
            </a:pPr>
            <a:r>
              <a:rPr lang="en-US" sz="2000" dirty="0"/>
              <a:t>Summary</a:t>
            </a:r>
          </a:p>
          <a:p>
            <a:pPr marL="457200" indent="-457200">
              <a:buFont typeface="+mj-lt"/>
              <a:buAutoNum type="arabicPeriod"/>
            </a:pPr>
            <a:r>
              <a:rPr lang="en-US" sz="2000" dirty="0" err="1"/>
              <a:t>iframe</a:t>
            </a:r>
            <a:endParaRPr lang="en-US" sz="2000" dirty="0"/>
          </a:p>
        </p:txBody>
      </p:sp>
      <p:sp>
        <p:nvSpPr>
          <p:cNvPr id="5" name="Content Placeholder 4">
            <a:extLst>
              <a:ext uri="{FF2B5EF4-FFF2-40B4-BE49-F238E27FC236}">
                <a16:creationId xmlns:a16="http://schemas.microsoft.com/office/drawing/2014/main" id="{BCDCB530-47A3-1152-D47D-7A1EC103963F}"/>
              </a:ext>
            </a:extLst>
          </p:cNvPr>
          <p:cNvSpPr>
            <a:spLocks noGrp="1"/>
          </p:cNvSpPr>
          <p:nvPr>
            <p:ph sz="half" idx="2"/>
          </p:nvPr>
        </p:nvSpPr>
        <p:spPr>
          <a:xfrm>
            <a:off x="6197600" y="1371603"/>
            <a:ext cx="5384800" cy="4190997"/>
          </a:xfrm>
        </p:spPr>
        <p:txBody>
          <a:bodyPr/>
          <a:lstStyle/>
          <a:p>
            <a:pPr marL="0" indent="0">
              <a:buNone/>
            </a:pPr>
            <a:r>
              <a:rPr lang="en-US" b="1" dirty="0"/>
              <a:t>Custom components</a:t>
            </a:r>
          </a:p>
          <a:p>
            <a:pPr marL="0" indent="0">
              <a:buNone/>
            </a:pPr>
            <a:r>
              <a:rPr lang="en-US" sz="2000" dirty="0"/>
              <a:t>Add keyboard focus with the </a:t>
            </a:r>
            <a:r>
              <a:rPr lang="en-US" sz="2000" b="1" dirty="0" err="1">
                <a:latin typeface="Courier New" panose="02070309020205020404" pitchFamily="49" charset="0"/>
                <a:cs typeface="Courier New" panose="02070309020205020404" pitchFamily="49" charset="0"/>
              </a:rPr>
              <a:t>tabindex</a:t>
            </a:r>
            <a:r>
              <a:rPr lang="en-US" sz="2000" b="1" dirty="0">
                <a:latin typeface="Courier New" panose="02070309020205020404" pitchFamily="49" charset="0"/>
                <a:cs typeface="Courier New" panose="02070309020205020404" pitchFamily="49" charset="0"/>
              </a:rPr>
              <a:t>="0"</a:t>
            </a:r>
            <a:r>
              <a:rPr lang="en-US" sz="2000" dirty="0"/>
              <a:t> attribute.</a:t>
            </a:r>
            <a:endParaRPr lang="en-US" sz="2000" b="1" dirty="0"/>
          </a:p>
          <a:p>
            <a:pPr marL="0" indent="0">
              <a:buNone/>
            </a:pPr>
            <a:endParaRPr lang="en-US" b="1" dirty="0"/>
          </a:p>
          <a:p>
            <a:pPr marL="0" indent="0">
              <a:buNone/>
            </a:pPr>
            <a:r>
              <a:rPr lang="en-US" b="1" dirty="0"/>
              <a:t>Less used elements</a:t>
            </a:r>
          </a:p>
          <a:p>
            <a:pPr marL="457200" indent="-457200">
              <a:buFont typeface="+mj-lt"/>
              <a:buAutoNum type="arabicPeriod"/>
            </a:pPr>
            <a:r>
              <a:rPr lang="en-US" sz="2000" dirty="0"/>
              <a:t>Search input</a:t>
            </a:r>
          </a:p>
          <a:p>
            <a:pPr marL="457200" indent="-457200">
              <a:buFont typeface="+mj-lt"/>
              <a:buAutoNum type="arabicPeriod"/>
            </a:pPr>
            <a:r>
              <a:rPr lang="en-US" sz="2000" dirty="0"/>
              <a:t>Range input (slider)</a:t>
            </a:r>
          </a:p>
          <a:p>
            <a:pPr marL="457200" indent="-457200">
              <a:buFont typeface="+mj-lt"/>
              <a:buAutoNum type="arabicPeriod"/>
            </a:pPr>
            <a:r>
              <a:rPr lang="en-US" sz="2000" dirty="0"/>
              <a:t>Date input</a:t>
            </a:r>
          </a:p>
          <a:p>
            <a:pPr marL="457200" indent="-457200">
              <a:buFont typeface="+mj-lt"/>
              <a:buAutoNum type="arabicPeriod"/>
            </a:pPr>
            <a:r>
              <a:rPr lang="en-US" sz="2000" dirty="0"/>
              <a:t>Time input</a:t>
            </a:r>
          </a:p>
          <a:p>
            <a:pPr marL="457200" indent="-457200">
              <a:buFont typeface="+mj-lt"/>
              <a:buAutoNum type="arabicPeriod"/>
            </a:pPr>
            <a:r>
              <a:rPr lang="en-US" sz="2000" dirty="0"/>
              <a:t>Number input</a:t>
            </a:r>
          </a:p>
          <a:p>
            <a:pPr marL="457200" indent="-457200">
              <a:buFont typeface="+mj-lt"/>
              <a:buAutoNum type="arabicPeriod"/>
            </a:pPr>
            <a:r>
              <a:rPr lang="en-US" sz="2000" dirty="0"/>
              <a:t>Etc.</a:t>
            </a:r>
            <a:br>
              <a:rPr lang="en-US" sz="2000" dirty="0"/>
            </a:br>
            <a:br>
              <a:rPr lang="en-US" sz="2000" dirty="0"/>
            </a:br>
            <a:endParaRPr lang="en-US" sz="2000" b="1" dirty="0"/>
          </a:p>
          <a:p>
            <a:pPr marL="0" indent="0">
              <a:buNone/>
            </a:pPr>
            <a:endParaRPr lang="en-US" sz="2000" b="1" dirty="0"/>
          </a:p>
          <a:p>
            <a:pPr marL="0" indent="0">
              <a:buNone/>
            </a:pPr>
            <a:endParaRPr lang="en-US" sz="2000" dirty="0"/>
          </a:p>
          <a:p>
            <a:pPr marL="0" indent="0">
              <a:buNone/>
            </a:pPr>
            <a:endParaRPr lang="en-US" sz="2000" dirty="0"/>
          </a:p>
          <a:p>
            <a:pPr marL="0" indent="0">
              <a:buNone/>
            </a:pPr>
            <a:endParaRPr lang="en-US" sz="2000" dirty="0"/>
          </a:p>
        </p:txBody>
      </p:sp>
      <p:sp>
        <p:nvSpPr>
          <p:cNvPr id="2" name="Title 1">
            <a:extLst>
              <a:ext uri="{FF2B5EF4-FFF2-40B4-BE49-F238E27FC236}">
                <a16:creationId xmlns:a16="http://schemas.microsoft.com/office/drawing/2014/main" id="{BE8DBECE-5456-CBBD-5D4F-66F428D6441C}"/>
              </a:ext>
            </a:extLst>
          </p:cNvPr>
          <p:cNvSpPr>
            <a:spLocks noGrp="1"/>
          </p:cNvSpPr>
          <p:nvPr>
            <p:ph type="title"/>
          </p:nvPr>
        </p:nvSpPr>
        <p:spPr/>
        <p:txBody>
          <a:bodyPr/>
          <a:lstStyle/>
          <a:p>
            <a:r>
              <a:rPr lang="en-US" dirty="0"/>
              <a:t>HTML elements that receive keyboard focus</a:t>
            </a:r>
          </a:p>
        </p:txBody>
      </p:sp>
      <p:pic>
        <p:nvPicPr>
          <p:cNvPr id="3" name="Picture 2" descr="QR Code Image">
            <a:extLst>
              <a:ext uri="{FF2B5EF4-FFF2-40B4-BE49-F238E27FC236}">
                <a16:creationId xmlns:a16="http://schemas.microsoft.com/office/drawing/2014/main" id="{A35E8B14-D1A2-3C3F-1308-37B251E72F97}"/>
              </a:ext>
            </a:extLst>
          </p:cNvPr>
          <p:cNvPicPr>
            <a:picLocks noChangeAspect="1"/>
          </p:cNvPicPr>
          <p:nvPr/>
        </p:nvPicPr>
        <p:blipFill>
          <a:blip r:embed="rId3"/>
          <a:stretch>
            <a:fillRect/>
          </a:stretch>
        </p:blipFill>
        <p:spPr>
          <a:xfrm>
            <a:off x="9258300" y="4021493"/>
            <a:ext cx="2079272" cy="2079272"/>
          </a:xfrm>
          <a:prstGeom prst="rect">
            <a:avLst/>
          </a:prstGeom>
        </p:spPr>
      </p:pic>
      <p:sp>
        <p:nvSpPr>
          <p:cNvPr id="7" name="TextBox 6">
            <a:extLst>
              <a:ext uri="{FF2B5EF4-FFF2-40B4-BE49-F238E27FC236}">
                <a16:creationId xmlns:a16="http://schemas.microsoft.com/office/drawing/2014/main" id="{5DEFF768-6BB3-C6EA-FCBF-BC4807D8A793}"/>
              </a:ext>
            </a:extLst>
          </p:cNvPr>
          <p:cNvSpPr txBox="1"/>
          <p:nvPr/>
        </p:nvSpPr>
        <p:spPr>
          <a:xfrm>
            <a:off x="9144000" y="6085774"/>
            <a:ext cx="2307872" cy="400110"/>
          </a:xfrm>
          <a:prstGeom prst="rect">
            <a:avLst/>
          </a:prstGeom>
          <a:noFill/>
        </p:spPr>
        <p:txBody>
          <a:bodyPr wrap="square">
            <a:spAutoFit/>
          </a:bodyPr>
          <a:lstStyle/>
          <a:p>
            <a:r>
              <a:rPr lang="en-US" sz="2000" b="1" dirty="0" err="1">
                <a:hlinkClick r:id="rId4"/>
              </a:rPr>
              <a:t>CodePen</a:t>
            </a:r>
            <a:r>
              <a:rPr lang="en-US" sz="2000" b="1" dirty="0">
                <a:hlinkClick r:id="rId4"/>
              </a:rPr>
              <a:t> example</a:t>
            </a:r>
            <a:endParaRPr lang="en-US" dirty="0"/>
          </a:p>
        </p:txBody>
      </p:sp>
    </p:spTree>
    <p:extLst>
      <p:ext uri="{BB962C8B-B14F-4D97-AF65-F5344CB8AC3E}">
        <p14:creationId xmlns:p14="http://schemas.microsoft.com/office/powerpoint/2010/main" val="36854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3" end="3"/>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
                                            <p:txEl>
                                              <p:pRg st="4" end="4"/>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
                                            <p:txEl>
                                              <p:pRg st="5" end="5"/>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
                                            <p:txEl>
                                              <p:pRg st="6" end="6"/>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
                                            <p:txEl>
                                              <p:pRg st="8" end="8"/>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18DC4-906C-876F-1C61-16B4B7303F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A37D46-AABC-5DAC-6FE4-8F678D078C68}"/>
              </a:ext>
            </a:extLst>
          </p:cNvPr>
          <p:cNvSpPr txBox="1">
            <a:spLocks noGrp="1"/>
          </p:cNvSpPr>
          <p:nvPr>
            <p:ph type="title" idx="4294967295"/>
          </p:nvPr>
        </p:nvSpPr>
        <p:spPr>
          <a:xfrm>
            <a:off x="612648" y="3124200"/>
            <a:ext cx="10512552" cy="26447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457192" rtl="0" eaLnBrk="1" latinLnBrk="0" hangingPunct="1">
              <a:spcBef>
                <a:spcPct val="0"/>
              </a:spcBef>
              <a:buNone/>
              <a:defRPr sz="2800" b="1" i="0" kern="1200">
                <a:solidFill>
                  <a:schemeClr val="accent1"/>
                </a:solidFill>
                <a:latin typeface="Trebuchet MS"/>
                <a:ea typeface="+mj-ea"/>
                <a:cs typeface="Arial"/>
              </a:defRPr>
            </a:lvl1pPr>
          </a:lstStyle>
          <a:p>
            <a:pPr marL="0" marR="0" lvl="0" indent="0" algn="l" defTabSz="457192" rtl="0" eaLnBrk="1" fontAlgn="auto" latinLnBrk="0" hangingPunct="1">
              <a:lnSpc>
                <a:spcPct val="100000"/>
              </a:lnSpc>
              <a:spcBef>
                <a:spcPct val="0"/>
              </a:spcBef>
              <a:spcAft>
                <a:spcPts val="0"/>
              </a:spcAft>
              <a:buClrTx/>
              <a:buSzTx/>
              <a:buFontTx/>
              <a:buNone/>
              <a:tabLst/>
              <a:defRPr/>
            </a:pPr>
            <a:r>
              <a:rPr lang="en-US" sz="4000" dirty="0">
                <a:solidFill>
                  <a:schemeClr val="bg1"/>
                </a:solidFill>
                <a:highlight>
                  <a:srgbClr val="008555"/>
                </a:highlight>
              </a:rPr>
              <a:t>Smoke t</a:t>
            </a:r>
            <a:r>
              <a:rPr kumimoji="0" lang="en-US" sz="4000" b="1" i="0" u="none" strike="noStrike" kern="1200" cap="none" spc="0" normalizeH="0" baseline="0" noProof="0" dirty="0">
                <a:ln>
                  <a:noFill/>
                </a:ln>
                <a:solidFill>
                  <a:schemeClr val="bg1"/>
                </a:solidFill>
                <a:effectLst/>
                <a:highlight>
                  <a:srgbClr val="008555"/>
                </a:highlight>
                <a:uLnTx/>
                <a:uFillTx/>
                <a:latin typeface="Trebuchet MS"/>
                <a:ea typeface="+mj-ea"/>
                <a:cs typeface="Arial"/>
              </a:rPr>
              <a:t>est 2: Check text and UI scaling</a:t>
            </a:r>
          </a:p>
        </p:txBody>
      </p:sp>
    </p:spTree>
    <p:extLst>
      <p:ext uri="{BB962C8B-B14F-4D97-AF65-F5344CB8AC3E}">
        <p14:creationId xmlns:p14="http://schemas.microsoft.com/office/powerpoint/2010/main" val="3074403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0D6C6-669F-2AEE-7C4B-98356219C529}"/>
              </a:ext>
            </a:extLst>
          </p:cNvPr>
          <p:cNvSpPr>
            <a:spLocks noGrp="1"/>
          </p:cNvSpPr>
          <p:nvPr>
            <p:ph type="title"/>
          </p:nvPr>
        </p:nvSpPr>
        <p:spPr/>
        <p:txBody>
          <a:bodyPr/>
          <a:lstStyle/>
          <a:p>
            <a:r>
              <a:rPr lang="en-US" dirty="0"/>
              <a:t>All webpages must resize text and reflow content </a:t>
            </a:r>
          </a:p>
        </p:txBody>
      </p:sp>
      <p:sp>
        <p:nvSpPr>
          <p:cNvPr id="3" name="Text Placeholder 2">
            <a:extLst>
              <a:ext uri="{FF2B5EF4-FFF2-40B4-BE49-F238E27FC236}">
                <a16:creationId xmlns:a16="http://schemas.microsoft.com/office/drawing/2014/main" id="{5A11B8C7-0A0C-80E8-9F6C-B8BACD66DE87}"/>
              </a:ext>
            </a:extLst>
          </p:cNvPr>
          <p:cNvSpPr>
            <a:spLocks noGrp="1"/>
          </p:cNvSpPr>
          <p:nvPr>
            <p:ph type="body" sz="quarter" idx="10"/>
          </p:nvPr>
        </p:nvSpPr>
        <p:spPr/>
        <p:txBody>
          <a:bodyPr/>
          <a:lstStyle/>
          <a:p>
            <a:pPr marL="0" indent="0">
              <a:buNone/>
            </a:pPr>
            <a:r>
              <a:rPr lang="en-US" dirty="0"/>
              <a:t>Adaptive content helps people viewing webpages on smaller mobile device screens and people who have scaled the browser or OS settings to view text and content at larger sizes.</a:t>
            </a:r>
          </a:p>
          <a:p>
            <a:endParaRPr lang="en-US" dirty="0"/>
          </a:p>
          <a:p>
            <a:pPr marL="0" indent="0">
              <a:buNone/>
            </a:pPr>
            <a:r>
              <a:rPr lang="en-US" sz="2000" b="1" dirty="0"/>
              <a:t>MacOS browser zoom</a:t>
            </a:r>
          </a:p>
          <a:p>
            <a:r>
              <a:rPr lang="en-US" sz="2000" dirty="0"/>
              <a:t>Press </a:t>
            </a:r>
            <a:r>
              <a:rPr lang="en-US" sz="2000" b="1" dirty="0">
                <a:latin typeface="Courier New" panose="02070309020205020404" pitchFamily="49" charset="0"/>
                <a:cs typeface="Courier New" panose="02070309020205020404" pitchFamily="49" charset="0"/>
              </a:rPr>
              <a:t>command +</a:t>
            </a:r>
            <a:r>
              <a:rPr lang="en-US" sz="2000" dirty="0"/>
              <a:t> to increase zoom level.</a:t>
            </a:r>
          </a:p>
          <a:p>
            <a:r>
              <a:rPr lang="en-US" sz="2000" dirty="0"/>
              <a:t>Press </a:t>
            </a:r>
            <a:r>
              <a:rPr lang="en-US" sz="2000" b="1" dirty="0">
                <a:latin typeface="Courier New" panose="02070309020205020404" pitchFamily="49" charset="0"/>
                <a:cs typeface="Courier New" panose="02070309020205020404" pitchFamily="49" charset="0"/>
              </a:rPr>
              <a:t>command - </a:t>
            </a:r>
            <a:r>
              <a:rPr lang="en-US" sz="2000" dirty="0"/>
              <a:t>to decrease zoom level.</a:t>
            </a:r>
          </a:p>
          <a:p>
            <a:r>
              <a:rPr lang="en-US" sz="2000" dirty="0"/>
              <a:t>Press </a:t>
            </a:r>
            <a:r>
              <a:rPr lang="en-US" sz="2000" b="1" dirty="0">
                <a:latin typeface="Courier New" panose="02070309020205020404" pitchFamily="49" charset="0"/>
                <a:cs typeface="Courier New" panose="02070309020205020404" pitchFamily="49" charset="0"/>
              </a:rPr>
              <a:t>command 0</a:t>
            </a:r>
            <a:r>
              <a:rPr lang="en-US" sz="2000" dirty="0"/>
              <a:t> to reset zoom level to 100%.</a:t>
            </a:r>
            <a:br>
              <a:rPr lang="en-US" sz="2000" dirty="0"/>
            </a:br>
            <a:endParaRPr lang="en-US" sz="2000" dirty="0"/>
          </a:p>
          <a:p>
            <a:pPr marL="0" indent="0">
              <a:buNone/>
            </a:pPr>
            <a:r>
              <a:rPr lang="en-US" sz="2000" b="1" dirty="0"/>
              <a:t>Windows browser zoom</a:t>
            </a:r>
          </a:p>
          <a:p>
            <a:r>
              <a:rPr lang="en-US" sz="2000" dirty="0"/>
              <a:t>Press </a:t>
            </a:r>
            <a:r>
              <a:rPr lang="en-US" sz="2000" b="1" dirty="0">
                <a:latin typeface="Courier New" panose="02070309020205020404" pitchFamily="49" charset="0"/>
                <a:cs typeface="Courier New" panose="02070309020205020404" pitchFamily="49" charset="0"/>
              </a:rPr>
              <a:t>ctrl + </a:t>
            </a:r>
            <a:r>
              <a:rPr lang="en-US" sz="2000" dirty="0"/>
              <a:t>to increase zoom level.</a:t>
            </a:r>
          </a:p>
          <a:p>
            <a:r>
              <a:rPr lang="en-US" sz="2000" dirty="0"/>
              <a:t>Press </a:t>
            </a:r>
            <a:r>
              <a:rPr lang="en-US" sz="2000" b="1" dirty="0">
                <a:latin typeface="Courier New" panose="02070309020205020404" pitchFamily="49" charset="0"/>
                <a:cs typeface="Courier New" panose="02070309020205020404" pitchFamily="49" charset="0"/>
              </a:rPr>
              <a:t>ctrl - </a:t>
            </a:r>
            <a:r>
              <a:rPr lang="en-US" sz="2000" dirty="0"/>
              <a:t>to decrease zoom level.</a:t>
            </a:r>
          </a:p>
          <a:p>
            <a:r>
              <a:rPr lang="en-US" sz="2000" dirty="0"/>
              <a:t>Press </a:t>
            </a:r>
            <a:r>
              <a:rPr lang="en-US" sz="2000" b="1" dirty="0">
                <a:latin typeface="Courier New" panose="02070309020205020404" pitchFamily="49" charset="0"/>
                <a:cs typeface="Courier New" panose="02070309020205020404" pitchFamily="49" charset="0"/>
              </a:rPr>
              <a:t>ctrl 0</a:t>
            </a:r>
            <a:r>
              <a:rPr lang="en-US" sz="2000" dirty="0"/>
              <a:t> to reset zoom level to 100%.</a:t>
            </a:r>
          </a:p>
          <a:p>
            <a:endParaRPr lang="en-US" dirty="0"/>
          </a:p>
        </p:txBody>
      </p:sp>
    </p:spTree>
    <p:extLst>
      <p:ext uri="{BB962C8B-B14F-4D97-AF65-F5344CB8AC3E}">
        <p14:creationId xmlns:p14="http://schemas.microsoft.com/office/powerpoint/2010/main" val="262403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3D32D-57EC-B64B-9BA4-8BA96C4691EF}"/>
              </a:ext>
            </a:extLst>
          </p:cNvPr>
          <p:cNvSpPr>
            <a:spLocks noGrp="1"/>
          </p:cNvSpPr>
          <p:nvPr>
            <p:ph type="title"/>
          </p:nvPr>
        </p:nvSpPr>
        <p:spPr>
          <a:xfrm>
            <a:off x="612648" y="274638"/>
            <a:ext cx="11198352" cy="944562"/>
          </a:xfrm>
        </p:spPr>
        <p:txBody>
          <a:bodyPr/>
          <a:lstStyle/>
          <a:p>
            <a:r>
              <a:rPr lang="en-US" dirty="0"/>
              <a:t>Check #5: Ensure text resizes 200% in a 1024x768 viewport</a:t>
            </a:r>
          </a:p>
        </p:txBody>
      </p:sp>
      <p:sp>
        <p:nvSpPr>
          <p:cNvPr id="3" name="Text Placeholder 2">
            <a:extLst>
              <a:ext uri="{FF2B5EF4-FFF2-40B4-BE49-F238E27FC236}">
                <a16:creationId xmlns:a16="http://schemas.microsoft.com/office/drawing/2014/main" id="{95F52104-5FEB-FA9B-A0A4-4EA4ED930D9A}"/>
              </a:ext>
            </a:extLst>
          </p:cNvPr>
          <p:cNvSpPr>
            <a:spLocks noGrp="1"/>
          </p:cNvSpPr>
          <p:nvPr>
            <p:ph type="body" sz="quarter" idx="10"/>
          </p:nvPr>
        </p:nvSpPr>
        <p:spPr/>
        <p:txBody>
          <a:bodyPr/>
          <a:lstStyle/>
          <a:p>
            <a:pPr marL="0" indent="0">
              <a:buNone/>
            </a:pPr>
            <a:r>
              <a:rPr lang="en-US" b="1" dirty="0"/>
              <a:t>Goal: </a:t>
            </a:r>
            <a:r>
              <a:rPr lang="en-US" dirty="0"/>
              <a:t>Text can be enlarged.</a:t>
            </a:r>
          </a:p>
          <a:p>
            <a:pPr marL="0" indent="0">
              <a:buNone/>
            </a:pPr>
            <a:endParaRPr lang="en-US" dirty="0"/>
          </a:p>
          <a:p>
            <a:pPr marL="0" indent="0">
              <a:buNone/>
            </a:pPr>
            <a:r>
              <a:rPr lang="en-US" b="1" dirty="0"/>
              <a:t>What to do: </a:t>
            </a:r>
            <a:r>
              <a:rPr lang="en-US" dirty="0"/>
              <a:t>Ensure text can be doubled in size.</a:t>
            </a:r>
          </a:p>
          <a:p>
            <a:pPr marL="0" indent="0">
              <a:buNone/>
            </a:pPr>
            <a:endParaRPr lang="en-US" dirty="0"/>
          </a:p>
          <a:p>
            <a:pPr marL="0" indent="0">
              <a:buNone/>
            </a:pPr>
            <a:r>
              <a:rPr lang="en-US" b="1" dirty="0"/>
              <a:t>Why it's important: </a:t>
            </a:r>
            <a:r>
              <a:rPr lang="en-US" dirty="0"/>
              <a:t>Some people can only read text when it is bigger.</a:t>
            </a:r>
            <a:br>
              <a:rPr lang="en-US" dirty="0"/>
            </a:br>
            <a:endParaRPr lang="en-US" dirty="0"/>
          </a:p>
          <a:p>
            <a:pPr marL="0" indent="0">
              <a:buNone/>
            </a:pPr>
            <a:r>
              <a:rPr lang="en-US" b="1" dirty="0"/>
              <a:t>Success criterion: </a:t>
            </a:r>
            <a:r>
              <a:rPr lang="en-US" u="sng" dirty="0">
                <a:hlinkClick r:id="rId3"/>
              </a:rPr>
              <a:t>1.4.4 Resize Text</a:t>
            </a:r>
            <a:endParaRPr lang="en-US" u="sng" dirty="0"/>
          </a:p>
        </p:txBody>
      </p:sp>
    </p:spTree>
    <p:extLst>
      <p:ext uri="{BB962C8B-B14F-4D97-AF65-F5344CB8AC3E}">
        <p14:creationId xmlns:p14="http://schemas.microsoft.com/office/powerpoint/2010/main" val="4030156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9B4D7-E1E1-34B8-C02B-24E63DFA7D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A67912-5F0C-61CA-66A1-6CD569DA89E8}"/>
              </a:ext>
            </a:extLst>
          </p:cNvPr>
          <p:cNvSpPr>
            <a:spLocks noGrp="1"/>
          </p:cNvSpPr>
          <p:nvPr>
            <p:ph type="title"/>
          </p:nvPr>
        </p:nvSpPr>
        <p:spPr/>
        <p:txBody>
          <a:bodyPr/>
          <a:lstStyle/>
          <a:p>
            <a:r>
              <a:rPr lang="en-US" dirty="0"/>
              <a:t>Check #6: Ensure content reflows in a 320x256 viewport</a:t>
            </a:r>
          </a:p>
        </p:txBody>
      </p:sp>
      <p:sp>
        <p:nvSpPr>
          <p:cNvPr id="3" name="Text Placeholder 2">
            <a:extLst>
              <a:ext uri="{FF2B5EF4-FFF2-40B4-BE49-F238E27FC236}">
                <a16:creationId xmlns:a16="http://schemas.microsoft.com/office/drawing/2014/main" id="{6BA5D3F9-8AD2-7DC0-28F5-D09CCE16EC09}"/>
              </a:ext>
            </a:extLst>
          </p:cNvPr>
          <p:cNvSpPr>
            <a:spLocks noGrp="1"/>
          </p:cNvSpPr>
          <p:nvPr>
            <p:ph type="body" sz="quarter" idx="10"/>
          </p:nvPr>
        </p:nvSpPr>
        <p:spPr/>
        <p:txBody>
          <a:bodyPr/>
          <a:lstStyle/>
          <a:p>
            <a:pPr marL="0" indent="0">
              <a:buNone/>
            </a:pPr>
            <a:r>
              <a:rPr lang="en-US" b="1" dirty="0"/>
              <a:t>Goal: </a:t>
            </a:r>
            <a:r>
              <a:rPr lang="en-US" dirty="0"/>
              <a:t>Content can be enlarged without increasing line length.</a:t>
            </a:r>
            <a:br>
              <a:rPr lang="en-US" dirty="0"/>
            </a:br>
            <a:endParaRPr lang="en-US" dirty="0"/>
          </a:p>
          <a:p>
            <a:pPr marL="0" indent="0">
              <a:buNone/>
            </a:pPr>
            <a:r>
              <a:rPr lang="en-US" b="1" dirty="0"/>
              <a:t>What to do: </a:t>
            </a:r>
            <a:r>
              <a:rPr lang="en-US" dirty="0"/>
              <a:t>Make lines of text reflow within the viewport.</a:t>
            </a:r>
            <a:br>
              <a:rPr lang="en-US" dirty="0"/>
            </a:br>
            <a:endParaRPr lang="en-US" dirty="0"/>
          </a:p>
          <a:p>
            <a:pPr marL="0" indent="0">
              <a:buNone/>
            </a:pPr>
            <a:r>
              <a:rPr lang="en-US" b="1" dirty="0"/>
              <a:t>Why it's important: </a:t>
            </a:r>
            <a:r>
              <a:rPr lang="en-US" dirty="0"/>
              <a:t>People who need bigger text find it difficult if they must scroll to read long lines.</a:t>
            </a:r>
            <a:br>
              <a:rPr lang="en-US" dirty="0"/>
            </a:br>
            <a:endParaRPr lang="en-US" dirty="0"/>
          </a:p>
          <a:p>
            <a:pPr marL="0" indent="0">
              <a:buNone/>
            </a:pPr>
            <a:r>
              <a:rPr lang="en-US" b="1" dirty="0"/>
              <a:t>Success criterion: </a:t>
            </a:r>
            <a:r>
              <a:rPr lang="en-US" u="sng" dirty="0">
                <a:hlinkClick r:id="rId3"/>
              </a:rPr>
              <a:t>1.4.10 Reflow</a:t>
            </a:r>
            <a:endParaRPr lang="en-US" dirty="0"/>
          </a:p>
          <a:p>
            <a:pPr marL="0" indent="0">
              <a:buNone/>
            </a:pPr>
            <a:endParaRPr lang="en-US" dirty="0"/>
          </a:p>
        </p:txBody>
      </p:sp>
    </p:spTree>
    <p:extLst>
      <p:ext uri="{BB962C8B-B14F-4D97-AF65-F5344CB8AC3E}">
        <p14:creationId xmlns:p14="http://schemas.microsoft.com/office/powerpoint/2010/main" val="3573912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59D35-E379-0856-15D6-8546D7AD3B3E}"/>
              </a:ext>
            </a:extLst>
          </p:cNvPr>
          <p:cNvSpPr>
            <a:spLocks noGrp="1"/>
          </p:cNvSpPr>
          <p:nvPr>
            <p:ph type="title"/>
          </p:nvPr>
        </p:nvSpPr>
        <p:spPr/>
        <p:txBody>
          <a:bodyPr/>
          <a:lstStyle/>
          <a:p>
            <a:r>
              <a:rPr lang="en-US" dirty="0"/>
              <a:t>Check the webpage for resized text and reflowed content</a:t>
            </a:r>
          </a:p>
        </p:txBody>
      </p:sp>
      <p:sp>
        <p:nvSpPr>
          <p:cNvPr id="3" name="Text Placeholder 2">
            <a:extLst>
              <a:ext uri="{FF2B5EF4-FFF2-40B4-BE49-F238E27FC236}">
                <a16:creationId xmlns:a16="http://schemas.microsoft.com/office/drawing/2014/main" id="{8A8E428B-A623-654F-2C2F-4FCAD9FC0B0B}"/>
              </a:ext>
            </a:extLst>
          </p:cNvPr>
          <p:cNvSpPr>
            <a:spLocks noGrp="1"/>
          </p:cNvSpPr>
          <p:nvPr>
            <p:ph type="body" sz="quarter" idx="10"/>
          </p:nvPr>
        </p:nvSpPr>
        <p:spPr/>
        <p:txBody>
          <a:bodyPr/>
          <a:lstStyle/>
          <a:p>
            <a:pPr marL="457200" indent="-457200">
              <a:buFont typeface="+mj-lt"/>
              <a:buAutoNum type="arabicPeriod"/>
            </a:pPr>
            <a:r>
              <a:rPr lang="en-US" b="1" dirty="0"/>
              <a:t>Is there a meaningful change in the text displayed onscreen?</a:t>
            </a:r>
            <a:r>
              <a:rPr lang="en-US" dirty="0"/>
              <a:t> </a:t>
            </a:r>
            <a:br>
              <a:rPr lang="en-US" dirty="0"/>
            </a:br>
            <a:r>
              <a:rPr lang="en-US" dirty="0"/>
              <a:t>All text should scale up or down linearly.</a:t>
            </a:r>
            <a:br>
              <a:rPr lang="en-US" dirty="0"/>
            </a:br>
            <a:endParaRPr lang="en-US" dirty="0"/>
          </a:p>
          <a:p>
            <a:pPr marL="457200" indent="-457200">
              <a:buFont typeface="+mj-lt"/>
              <a:buAutoNum type="arabicPeriod"/>
            </a:pPr>
            <a:r>
              <a:rPr lang="en-US" b="1" dirty="0"/>
              <a:t>Does any content overlap or run oﬀ the screen?</a:t>
            </a:r>
            <a:r>
              <a:rPr lang="en-US" dirty="0"/>
              <a:t> </a:t>
            </a:r>
            <a:br>
              <a:rPr lang="en-US" dirty="0"/>
            </a:br>
            <a:r>
              <a:rPr lang="en-US" dirty="0"/>
              <a:t>No content should overlap, and text should either wrap or (in some limited cases) be truncated. In cases where text wraps, containers should be scrollable if there is a height constraint; text and webpages should not scroll horizontally. Text should not run oﬀ the screen altogether.</a:t>
            </a:r>
            <a:br>
              <a:rPr lang="en-US" dirty="0"/>
            </a:br>
            <a:endParaRPr lang="en-US" dirty="0"/>
          </a:p>
          <a:p>
            <a:pPr marL="457200" indent="-457200">
              <a:buFont typeface="+mj-lt"/>
              <a:buAutoNum type="arabicPeriod"/>
            </a:pPr>
            <a:r>
              <a:rPr lang="en-US" b="1" dirty="0"/>
              <a:t>Does the screen still make sense? </a:t>
            </a:r>
            <a:br>
              <a:rPr lang="en-US" b="1" dirty="0"/>
            </a:br>
            <a:r>
              <a:rPr lang="en-US" dirty="0"/>
              <a:t>There should still be some visual hierarchy in the relationships between headings, paragraphs of text, graphics, controls and other elements on the screen.</a:t>
            </a:r>
          </a:p>
          <a:p>
            <a:pPr marL="0" indent="0">
              <a:buNone/>
            </a:pPr>
            <a:endParaRPr lang="en-US" dirty="0"/>
          </a:p>
        </p:txBody>
      </p:sp>
    </p:spTree>
    <p:extLst>
      <p:ext uri="{BB962C8B-B14F-4D97-AF65-F5344CB8AC3E}">
        <p14:creationId xmlns:p14="http://schemas.microsoft.com/office/powerpoint/2010/main" val="4094498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C6B46-0BF3-F844-43E7-A46CA0B6A32F}"/>
              </a:ext>
            </a:extLst>
          </p:cNvPr>
          <p:cNvSpPr>
            <a:spLocks noGrp="1"/>
          </p:cNvSpPr>
          <p:nvPr>
            <p:ph type="title"/>
          </p:nvPr>
        </p:nvSpPr>
        <p:spPr/>
        <p:txBody>
          <a:bodyPr/>
          <a:lstStyle/>
          <a:p>
            <a:r>
              <a:rPr lang="en-US" dirty="0"/>
              <a:t>100% zoom in a 1024x768 viewport</a:t>
            </a:r>
          </a:p>
        </p:txBody>
      </p:sp>
      <p:pic>
        <p:nvPicPr>
          <p:cNvPr id="6" name="Picture 5" descr="Screenshot of the OLB login webpage at the normative desktop size with no issues with text resize or reflow">
            <a:extLst>
              <a:ext uri="{FF2B5EF4-FFF2-40B4-BE49-F238E27FC236}">
                <a16:creationId xmlns:a16="http://schemas.microsoft.com/office/drawing/2014/main" id="{DE95B7BF-CD1D-BA48-9393-8B3E2063BDA4}"/>
              </a:ext>
            </a:extLst>
          </p:cNvPr>
          <p:cNvPicPr>
            <a:picLocks noChangeAspect="1"/>
          </p:cNvPicPr>
          <p:nvPr/>
        </p:nvPicPr>
        <p:blipFill>
          <a:blip r:embed="rId3"/>
          <a:srcRect b="4633"/>
          <a:stretch>
            <a:fillRect/>
          </a:stretch>
        </p:blipFill>
        <p:spPr>
          <a:xfrm>
            <a:off x="2208276" y="1219201"/>
            <a:ext cx="7775448" cy="5638800"/>
          </a:xfrm>
          <a:prstGeom prst="rect">
            <a:avLst/>
          </a:prstGeom>
          <a:ln>
            <a:solidFill>
              <a:schemeClr val="bg2">
                <a:lumMod val="50000"/>
              </a:schemeClr>
            </a:solidFill>
          </a:ln>
        </p:spPr>
      </p:pic>
    </p:spTree>
    <p:extLst>
      <p:ext uri="{BB962C8B-B14F-4D97-AF65-F5344CB8AC3E}">
        <p14:creationId xmlns:p14="http://schemas.microsoft.com/office/powerpoint/2010/main" val="40414391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7369C-6912-4DE1-0EAD-8C165B418522}"/>
              </a:ext>
            </a:extLst>
          </p:cNvPr>
          <p:cNvSpPr>
            <a:spLocks noGrp="1"/>
          </p:cNvSpPr>
          <p:nvPr>
            <p:ph type="title"/>
          </p:nvPr>
        </p:nvSpPr>
        <p:spPr>
          <a:xfrm>
            <a:off x="1600200" y="274638"/>
            <a:ext cx="9220200" cy="944562"/>
          </a:xfrm>
        </p:spPr>
        <p:txBody>
          <a:bodyPr/>
          <a:lstStyle/>
          <a:p>
            <a:r>
              <a:rPr lang="en-US" dirty="0"/>
              <a:t>Chrome emulator: 1024x768 viewport at 200% zoom</a:t>
            </a:r>
          </a:p>
        </p:txBody>
      </p:sp>
      <p:pic>
        <p:nvPicPr>
          <p:cNvPr id="4" name="Picture 3" descr="screenshot of the Citizens OLB website in the Chrome device emulator with a custom device called reflow text set to 1024x768 viewport at 200% zoom.">
            <a:extLst>
              <a:ext uri="{FF2B5EF4-FFF2-40B4-BE49-F238E27FC236}">
                <a16:creationId xmlns:a16="http://schemas.microsoft.com/office/drawing/2014/main" id="{A11EFB08-9DE6-7DD6-C921-B39A86C3BCA3}"/>
              </a:ext>
            </a:extLst>
          </p:cNvPr>
          <p:cNvPicPr>
            <a:picLocks noChangeAspect="1"/>
          </p:cNvPicPr>
          <p:nvPr/>
        </p:nvPicPr>
        <p:blipFill>
          <a:blip r:embed="rId2"/>
          <a:stretch>
            <a:fillRect/>
          </a:stretch>
        </p:blipFill>
        <p:spPr>
          <a:xfrm>
            <a:off x="2233357" y="1380790"/>
            <a:ext cx="7725286" cy="5484830"/>
          </a:xfrm>
          <a:prstGeom prst="rect">
            <a:avLst/>
          </a:prstGeom>
          <a:ln>
            <a:solidFill>
              <a:schemeClr val="bg2">
                <a:lumMod val="50000"/>
              </a:schemeClr>
            </a:solidFill>
          </a:ln>
        </p:spPr>
      </p:pic>
    </p:spTree>
    <p:extLst>
      <p:ext uri="{BB962C8B-B14F-4D97-AF65-F5344CB8AC3E}">
        <p14:creationId xmlns:p14="http://schemas.microsoft.com/office/powerpoint/2010/main" val="27280309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00D8F-45CC-8938-2353-BFA61D5AB3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6F7A2F-EFB2-DE8F-59E0-C78B935F722F}"/>
              </a:ext>
            </a:extLst>
          </p:cNvPr>
          <p:cNvSpPr>
            <a:spLocks noGrp="1"/>
          </p:cNvSpPr>
          <p:nvPr>
            <p:ph type="title"/>
          </p:nvPr>
        </p:nvSpPr>
        <p:spPr/>
        <p:txBody>
          <a:bodyPr/>
          <a:lstStyle/>
          <a:p>
            <a:r>
              <a:rPr lang="en-US" dirty="0"/>
              <a:t>Resize text: 200% zoom in a 1024x768 viewport</a:t>
            </a:r>
          </a:p>
        </p:txBody>
      </p:sp>
      <p:pic>
        <p:nvPicPr>
          <p:cNvPr id="6" name="Picture 5" descr="Screenshot of the OLB login webpage at the normative desktop size with the viewport zoomed 200%. There are no issues with text resize or reflow">
            <a:extLst>
              <a:ext uri="{FF2B5EF4-FFF2-40B4-BE49-F238E27FC236}">
                <a16:creationId xmlns:a16="http://schemas.microsoft.com/office/drawing/2014/main" id="{9F3F0FC2-6E8A-9760-31A7-1D975678298A}"/>
              </a:ext>
            </a:extLst>
          </p:cNvPr>
          <p:cNvPicPr>
            <a:picLocks noChangeAspect="1"/>
          </p:cNvPicPr>
          <p:nvPr/>
        </p:nvPicPr>
        <p:blipFill>
          <a:blip r:embed="rId3"/>
          <a:srcRect t="3315" b="1259"/>
          <a:stretch>
            <a:fillRect/>
          </a:stretch>
        </p:blipFill>
        <p:spPr>
          <a:xfrm>
            <a:off x="2208276" y="1219200"/>
            <a:ext cx="7775448" cy="5638800"/>
          </a:xfrm>
          <a:prstGeom prst="rect">
            <a:avLst/>
          </a:prstGeom>
          <a:ln>
            <a:solidFill>
              <a:schemeClr val="bg2">
                <a:lumMod val="50000"/>
              </a:schemeClr>
            </a:solidFill>
          </a:ln>
        </p:spPr>
      </p:pic>
    </p:spTree>
    <p:extLst>
      <p:ext uri="{BB962C8B-B14F-4D97-AF65-F5344CB8AC3E}">
        <p14:creationId xmlns:p14="http://schemas.microsoft.com/office/powerpoint/2010/main" val="4705200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64A35-2BFC-0886-7ADF-88928388F3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9CC4FD-8A00-923F-2628-6016A1974265}"/>
              </a:ext>
            </a:extLst>
          </p:cNvPr>
          <p:cNvSpPr>
            <a:spLocks noGrp="1"/>
          </p:cNvSpPr>
          <p:nvPr>
            <p:ph type="title"/>
          </p:nvPr>
        </p:nvSpPr>
        <p:spPr>
          <a:xfrm>
            <a:off x="1600200" y="274638"/>
            <a:ext cx="9220200" cy="944562"/>
          </a:xfrm>
        </p:spPr>
        <p:txBody>
          <a:bodyPr/>
          <a:lstStyle/>
          <a:p>
            <a:r>
              <a:rPr lang="en-US" dirty="0"/>
              <a:t>Chrome emulator: 320x256 viewport at 100% zoom</a:t>
            </a:r>
          </a:p>
        </p:txBody>
      </p:sp>
      <p:pic>
        <p:nvPicPr>
          <p:cNvPr id="4" name="Picture 3" descr="screenshot of the Citizens OLB website in the Chrome device emulator with a custom device called reflow set to 320x256 viewport at 100% zoom.">
            <a:extLst>
              <a:ext uri="{FF2B5EF4-FFF2-40B4-BE49-F238E27FC236}">
                <a16:creationId xmlns:a16="http://schemas.microsoft.com/office/drawing/2014/main" id="{7238758E-DF65-798F-655D-EE4B27BD6919}"/>
              </a:ext>
            </a:extLst>
          </p:cNvPr>
          <p:cNvPicPr>
            <a:picLocks noChangeAspect="1"/>
          </p:cNvPicPr>
          <p:nvPr/>
        </p:nvPicPr>
        <p:blipFill>
          <a:blip r:embed="rId2"/>
          <a:srcRect/>
          <a:stretch/>
        </p:blipFill>
        <p:spPr>
          <a:xfrm>
            <a:off x="2228974" y="1219200"/>
            <a:ext cx="7734051" cy="5638800"/>
          </a:xfrm>
          <a:prstGeom prst="rect">
            <a:avLst/>
          </a:prstGeom>
          <a:ln>
            <a:solidFill>
              <a:schemeClr val="bg2">
                <a:lumMod val="50000"/>
              </a:schemeClr>
            </a:solidFill>
          </a:ln>
        </p:spPr>
      </p:pic>
    </p:spTree>
    <p:extLst>
      <p:ext uri="{BB962C8B-B14F-4D97-AF65-F5344CB8AC3E}">
        <p14:creationId xmlns:p14="http://schemas.microsoft.com/office/powerpoint/2010/main" val="452313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49F5A-A47F-4F54-A13E-2DE4F8C480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DE036E-2434-B5D5-048A-12321F1B6BB3}"/>
              </a:ext>
            </a:extLst>
          </p:cNvPr>
          <p:cNvSpPr>
            <a:spLocks noGrp="1"/>
          </p:cNvSpPr>
          <p:nvPr>
            <p:ph type="title"/>
          </p:nvPr>
        </p:nvSpPr>
        <p:spPr>
          <a:xfrm>
            <a:off x="612648" y="274638"/>
            <a:ext cx="11045952" cy="944562"/>
          </a:xfrm>
        </p:spPr>
        <p:txBody>
          <a:bodyPr/>
          <a:lstStyle/>
          <a:p>
            <a:r>
              <a:rPr lang="en-US" dirty="0"/>
              <a:t>Reflow: 320x256 viewport = 400% zoom in a 1280x1024 viewport </a:t>
            </a:r>
          </a:p>
        </p:txBody>
      </p:sp>
      <p:pic>
        <p:nvPicPr>
          <p:cNvPr id="6" name="Picture 5" descr="Screenshot of the OLB login webpage at the normative desktop size with the viewport zoomed 400%. There are no issues with text resize or reflow">
            <a:extLst>
              <a:ext uri="{FF2B5EF4-FFF2-40B4-BE49-F238E27FC236}">
                <a16:creationId xmlns:a16="http://schemas.microsoft.com/office/drawing/2014/main" id="{AD286192-9197-AB61-D42D-FD2A1B816BA3}"/>
              </a:ext>
            </a:extLst>
          </p:cNvPr>
          <p:cNvPicPr>
            <a:picLocks noChangeAspect="1"/>
          </p:cNvPicPr>
          <p:nvPr/>
        </p:nvPicPr>
        <p:blipFill>
          <a:blip r:embed="rId3"/>
          <a:srcRect l="1175" r="1175"/>
          <a:stretch/>
        </p:blipFill>
        <p:spPr>
          <a:xfrm>
            <a:off x="2234768" y="1219200"/>
            <a:ext cx="7722464" cy="5636944"/>
          </a:xfrm>
          <a:prstGeom prst="rect">
            <a:avLst/>
          </a:prstGeom>
          <a:ln>
            <a:solidFill>
              <a:schemeClr val="bg2">
                <a:lumMod val="50000"/>
              </a:schemeClr>
            </a:solidFill>
          </a:ln>
        </p:spPr>
      </p:pic>
    </p:spTree>
    <p:extLst>
      <p:ext uri="{BB962C8B-B14F-4D97-AF65-F5344CB8AC3E}">
        <p14:creationId xmlns:p14="http://schemas.microsoft.com/office/powerpoint/2010/main" val="511432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30A4AE-60E1-325D-4ED6-9DA53C8C8EEB}"/>
              </a:ext>
            </a:extLst>
          </p:cNvPr>
          <p:cNvSpPr>
            <a:spLocks noGrp="1"/>
          </p:cNvSpPr>
          <p:nvPr>
            <p:ph type="title"/>
          </p:nvPr>
        </p:nvSpPr>
        <p:spPr/>
        <p:txBody>
          <a:bodyPr/>
          <a:lstStyle/>
          <a:p>
            <a:r>
              <a:rPr lang="en-US" dirty="0"/>
              <a:t>Smoke testing summary: 6 quick checks</a:t>
            </a:r>
          </a:p>
        </p:txBody>
      </p:sp>
      <p:sp>
        <p:nvSpPr>
          <p:cNvPr id="4" name="Text Placeholder 3">
            <a:extLst>
              <a:ext uri="{FF2B5EF4-FFF2-40B4-BE49-F238E27FC236}">
                <a16:creationId xmlns:a16="http://schemas.microsoft.com/office/drawing/2014/main" id="{B9E48247-5CE7-768F-2BD9-79C8685EA2BB}"/>
              </a:ext>
            </a:extLst>
          </p:cNvPr>
          <p:cNvSpPr>
            <a:spLocks noGrp="1"/>
          </p:cNvSpPr>
          <p:nvPr>
            <p:ph type="body" sz="quarter" idx="10"/>
          </p:nvPr>
        </p:nvSpPr>
        <p:spPr/>
        <p:txBody>
          <a:bodyPr/>
          <a:lstStyle/>
          <a:p>
            <a:pPr marL="457200" indent="-457200">
              <a:buFont typeface="+mj-lt"/>
              <a:buAutoNum type="arabicPeriod"/>
            </a:pPr>
            <a:r>
              <a:rPr lang="en-US" dirty="0"/>
              <a:t>Can all actions can be performed with a keyboard?</a:t>
            </a:r>
            <a:br>
              <a:rPr lang="en-US" dirty="0"/>
            </a:br>
            <a:endParaRPr lang="en-US" dirty="0"/>
          </a:p>
          <a:p>
            <a:pPr marL="457200" indent="-457200">
              <a:buFont typeface="+mj-lt"/>
              <a:buAutoNum type="arabicPeriod"/>
            </a:pPr>
            <a:r>
              <a:rPr lang="en-US" dirty="0"/>
              <a:t>Are there are any keyboard traps?</a:t>
            </a:r>
            <a:br>
              <a:rPr lang="en-US" dirty="0"/>
            </a:br>
            <a:endParaRPr lang="en-US" dirty="0"/>
          </a:p>
          <a:p>
            <a:pPr marL="457200" indent="-457200">
              <a:buFont typeface="+mj-lt"/>
              <a:buAutoNum type="arabicPeriod"/>
            </a:pPr>
            <a:r>
              <a:rPr lang="en-US" dirty="0"/>
              <a:t>Is the keyboard focus order logical?</a:t>
            </a:r>
            <a:br>
              <a:rPr lang="en-US" dirty="0"/>
            </a:br>
            <a:endParaRPr lang="en-US" dirty="0"/>
          </a:p>
          <a:p>
            <a:pPr marL="457200" indent="-457200">
              <a:buFont typeface="+mj-lt"/>
              <a:buAutoNum type="arabicPeriod"/>
            </a:pPr>
            <a:r>
              <a:rPr lang="en-US" dirty="0"/>
              <a:t>Is keyboard focus visible for all interactive elements?</a:t>
            </a:r>
            <a:br>
              <a:rPr lang="en-US" dirty="0"/>
            </a:br>
            <a:endParaRPr lang="en-US" dirty="0"/>
          </a:p>
          <a:p>
            <a:pPr marL="457200" indent="-457200">
              <a:buFont typeface="+mj-lt"/>
              <a:buAutoNum type="arabicPeriod"/>
            </a:pPr>
            <a:r>
              <a:rPr lang="en-US" dirty="0"/>
              <a:t>Can text resize 200% in a 1024x768 viewport?</a:t>
            </a:r>
            <a:br>
              <a:rPr lang="en-US" dirty="0"/>
            </a:br>
            <a:endParaRPr lang="en-US" dirty="0"/>
          </a:p>
          <a:p>
            <a:pPr marL="457200" indent="-457200">
              <a:buFont typeface="+mj-lt"/>
              <a:buAutoNum type="arabicPeriod"/>
            </a:pPr>
            <a:r>
              <a:rPr lang="en-US" dirty="0"/>
              <a:t>Can content reflow in a 320x256 viewport</a:t>
            </a:r>
            <a:r>
              <a:rPr lang="en-US" sz="2200" dirty="0"/>
              <a:t>?</a:t>
            </a:r>
          </a:p>
          <a:p>
            <a:pPr marL="457200" indent="-457200">
              <a:buFont typeface="+mj-lt"/>
              <a:buAutoNum type="arabicPeriod"/>
            </a:pPr>
            <a:endParaRPr lang="en-US" dirty="0"/>
          </a:p>
        </p:txBody>
      </p:sp>
    </p:spTree>
    <p:extLst>
      <p:ext uri="{BB962C8B-B14F-4D97-AF65-F5344CB8AC3E}">
        <p14:creationId xmlns:p14="http://schemas.microsoft.com/office/powerpoint/2010/main" val="2680377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3C9FA-E9D5-E99B-DEDE-B75F2E4D0C1D}"/>
              </a:ext>
            </a:extLst>
          </p:cNvPr>
          <p:cNvSpPr>
            <a:spLocks noGrp="1"/>
          </p:cNvSpPr>
          <p:nvPr>
            <p:ph type="title"/>
          </p:nvPr>
        </p:nvSpPr>
        <p:spPr/>
        <p:txBody>
          <a:bodyPr/>
          <a:lstStyle/>
          <a:p>
            <a:r>
              <a:rPr lang="en-US" sz="4800" dirty="0"/>
              <a:t>Thank you</a:t>
            </a:r>
          </a:p>
        </p:txBody>
      </p:sp>
      <p:sp>
        <p:nvSpPr>
          <p:cNvPr id="3" name="Text Placeholder 2">
            <a:extLst>
              <a:ext uri="{FF2B5EF4-FFF2-40B4-BE49-F238E27FC236}">
                <a16:creationId xmlns:a16="http://schemas.microsoft.com/office/drawing/2014/main" id="{21B3BFBC-075F-83CD-9C5B-87030B6B73D8}"/>
              </a:ext>
            </a:extLst>
          </p:cNvPr>
          <p:cNvSpPr>
            <a:spLocks noGrp="1"/>
          </p:cNvSpPr>
          <p:nvPr>
            <p:ph sz="half" idx="1"/>
          </p:nvPr>
        </p:nvSpPr>
        <p:spPr/>
        <p:txBody>
          <a:bodyPr/>
          <a:lstStyle/>
          <a:p>
            <a:r>
              <a:rPr lang="en-US" sz="2800" b="1" dirty="0"/>
              <a:t>Download slides</a:t>
            </a:r>
          </a:p>
          <a:p>
            <a:endParaRPr lang="en-US" sz="2800" b="1" dirty="0"/>
          </a:p>
          <a:p>
            <a:r>
              <a:rPr lang="en-US" sz="2800" b="1" dirty="0"/>
              <a:t>Blog article of this talk</a:t>
            </a:r>
          </a:p>
          <a:p>
            <a:endParaRPr lang="en-US" sz="2800" b="1" dirty="0"/>
          </a:p>
          <a:p>
            <a:r>
              <a:rPr lang="en-US" sz="2800" b="1" dirty="0"/>
              <a:t>Contact me</a:t>
            </a:r>
          </a:p>
          <a:p>
            <a:endParaRPr lang="en-US" sz="2800" b="1" dirty="0"/>
          </a:p>
          <a:p>
            <a:r>
              <a:rPr lang="en-US" sz="2800" b="1" dirty="0">
                <a:hlinkClick r:id="rId3"/>
              </a:rPr>
              <a:t>https://RacheleDiTullio.com/</a:t>
            </a:r>
            <a:endParaRPr lang="en-US" sz="28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endParaRPr lang="en-US" sz="2000" b="1" dirty="0"/>
          </a:p>
          <a:p>
            <a:endParaRPr lang="en-US" sz="2000" b="1" dirty="0"/>
          </a:p>
          <a:p>
            <a:endParaRPr lang="en-US" sz="2000" b="1" dirty="0"/>
          </a:p>
          <a:p>
            <a:pPr marL="0" indent="0">
              <a:buNone/>
            </a:pPr>
            <a:endParaRPr lang="en-US" sz="2000" dirty="0"/>
          </a:p>
          <a:p>
            <a:pPr marL="0" indent="0">
              <a:buNone/>
            </a:pPr>
            <a:endParaRPr lang="en-US" sz="2000" dirty="0"/>
          </a:p>
          <a:p>
            <a:pPr marL="457192" lvl="1" indent="0">
              <a:buNone/>
            </a:pPr>
            <a:endParaRPr lang="en-US" sz="1800" dirty="0"/>
          </a:p>
          <a:p>
            <a:pPr lvl="1"/>
            <a:endParaRPr lang="en-US" dirty="0"/>
          </a:p>
          <a:p>
            <a:endParaRPr lang="en-US" dirty="0"/>
          </a:p>
        </p:txBody>
      </p:sp>
      <p:pic>
        <p:nvPicPr>
          <p:cNvPr id="12" name="Content Placeholder 11" descr="QR code">
            <a:hlinkClick r:id="rId4"/>
            <a:extLst>
              <a:ext uri="{FF2B5EF4-FFF2-40B4-BE49-F238E27FC236}">
                <a16:creationId xmlns:a16="http://schemas.microsoft.com/office/drawing/2014/main" id="{1A4A52CD-C05C-6D05-9E3D-729274F2BAE6}"/>
              </a:ext>
              <a:ext uri="{C183D7F6-B498-43B3-948B-1728B52AA6E4}">
                <adec:decorative xmlns:adec="http://schemas.microsoft.com/office/drawing/2017/decorative" val="0"/>
              </a:ext>
            </a:extLst>
          </p:cNvPr>
          <p:cNvPicPr>
            <a:picLocks noGrp="1" noChangeAspect="1"/>
          </p:cNvPicPr>
          <p:nvPr>
            <p:ph sz="half" idx="2"/>
          </p:nvPr>
        </p:nvPicPr>
        <p:blipFill>
          <a:blip r:embed="rId5"/>
          <a:stretch>
            <a:fillRect/>
          </a:stretch>
        </p:blipFill>
        <p:spPr>
          <a:xfrm>
            <a:off x="7239000" y="1244278"/>
            <a:ext cx="3752203" cy="3698981"/>
          </a:xfrm>
          <a:prstGeom prst="rect">
            <a:avLst/>
          </a:prstGeom>
        </p:spPr>
      </p:pic>
    </p:spTree>
    <p:extLst>
      <p:ext uri="{BB962C8B-B14F-4D97-AF65-F5344CB8AC3E}">
        <p14:creationId xmlns:p14="http://schemas.microsoft.com/office/powerpoint/2010/main" val="4237977992"/>
      </p:ext>
    </p:extLst>
  </p:cSld>
  <p:clrMapOvr>
    <a:masterClrMapping/>
  </p:clrMapOvr>
</p:sld>
</file>

<file path=ppt/theme/theme1.xml><?xml version="1.0" encoding="utf-8"?>
<a:theme xmlns:a="http://schemas.openxmlformats.org/drawingml/2006/main" name="Citizens_Corp_rev">
  <a:themeElements>
    <a:clrScheme name="Citizens">
      <a:dk1>
        <a:srgbClr val="404040"/>
      </a:dk1>
      <a:lt1>
        <a:sysClr val="window" lastClr="FFFFFF"/>
      </a:lt1>
      <a:dk2>
        <a:srgbClr val="008555"/>
      </a:dk2>
      <a:lt2>
        <a:srgbClr val="EEEEEE"/>
      </a:lt2>
      <a:accent1>
        <a:srgbClr val="008555"/>
      </a:accent1>
      <a:accent2>
        <a:srgbClr val="759B24"/>
      </a:accent2>
      <a:accent3>
        <a:srgbClr val="3D1152"/>
      </a:accent3>
      <a:accent4>
        <a:srgbClr val="E18533"/>
      </a:accent4>
      <a:accent5>
        <a:srgbClr val="0091B3"/>
      </a:accent5>
      <a:accent6>
        <a:srgbClr val="DFCB47"/>
      </a:accent6>
      <a:hlink>
        <a:srgbClr val="0091B3"/>
      </a:hlink>
      <a:folHlink>
        <a:srgbClr val="64B5B6"/>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8555"/>
        </a:solidFill>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itizens">
    <a:dk1>
      <a:srgbClr val="404040"/>
    </a:dk1>
    <a:lt1>
      <a:sysClr val="window" lastClr="FFFFFF"/>
    </a:lt1>
    <a:dk2>
      <a:srgbClr val="008555"/>
    </a:dk2>
    <a:lt2>
      <a:srgbClr val="EEEEEE"/>
    </a:lt2>
    <a:accent1>
      <a:srgbClr val="008555"/>
    </a:accent1>
    <a:accent2>
      <a:srgbClr val="759B24"/>
    </a:accent2>
    <a:accent3>
      <a:srgbClr val="3D1152"/>
    </a:accent3>
    <a:accent4>
      <a:srgbClr val="E18533"/>
    </a:accent4>
    <a:accent5>
      <a:srgbClr val="0091B3"/>
    </a:accent5>
    <a:accent6>
      <a:srgbClr val="DFCB47"/>
    </a:accent6>
    <a:hlink>
      <a:srgbClr val="0091B3"/>
    </a:hlink>
    <a:folHlink>
      <a:srgbClr val="64B5B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7E7E06C6CA32A4DBF53669C786C0E8C" ma:contentTypeVersion="6" ma:contentTypeDescription="Create a new document." ma:contentTypeScope="" ma:versionID="a3fc4f1e7779e015c7f4acb060d501ea">
  <xsd:schema xmlns:xsd="http://www.w3.org/2001/XMLSchema" xmlns:xs="http://www.w3.org/2001/XMLSchema" xmlns:p="http://schemas.microsoft.com/office/2006/metadata/properties" xmlns:ns2="a12dfc49-3186-4c5f-94fa-2420be42713e" xmlns:ns3="191f59a6-28d2-4845-a52e-4d3d24a430ff" targetNamespace="http://schemas.microsoft.com/office/2006/metadata/properties" ma:root="true" ma:fieldsID="0a9aec920458fd00cf214fcb8cedd37b" ns2:_="" ns3:_="">
    <xsd:import namespace="a12dfc49-3186-4c5f-94fa-2420be42713e"/>
    <xsd:import namespace="191f59a6-28d2-4845-a52e-4d3d24a430f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2dfc49-3186-4c5f-94fa-2420be4271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91f59a6-28d2-4845-a52e-4d3d24a430f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191f59a6-28d2-4845-a52e-4d3d24a430ff">
      <UserInfo>
        <DisplayName>James, Linda R</DisplayName>
        <AccountId>862</AccountId>
        <AccountType/>
      </UserInfo>
      <UserInfo>
        <DisplayName>Kemmerer, Brian</DisplayName>
        <AccountId>7245</AccountId>
        <AccountType/>
      </UserInfo>
      <UserInfo>
        <DisplayName>Wilichowski, Steven</DisplayName>
        <AccountId>7246</AccountId>
        <AccountType/>
      </UserInfo>
      <UserInfo>
        <DisplayName>Joseph, Jason D</DisplayName>
        <AccountId>7251</AccountId>
        <AccountType/>
      </UserInfo>
      <UserInfo>
        <DisplayName>Henry, Rohan K</DisplayName>
        <AccountId>5752</AccountId>
        <AccountType/>
      </UserInfo>
    </SharedWithUsers>
  </documentManagement>
</p:properties>
</file>

<file path=customXml/itemProps1.xml><?xml version="1.0" encoding="utf-8"?>
<ds:datastoreItem xmlns:ds="http://schemas.openxmlformats.org/officeDocument/2006/customXml" ds:itemID="{C0A06DC7-4C79-4915-9E46-167D868C5749}">
  <ds:schemaRefs>
    <ds:schemaRef ds:uri="http://schemas.microsoft.com/sharepoint/v3/contenttype/forms"/>
  </ds:schemaRefs>
</ds:datastoreItem>
</file>

<file path=customXml/itemProps2.xml><?xml version="1.0" encoding="utf-8"?>
<ds:datastoreItem xmlns:ds="http://schemas.openxmlformats.org/officeDocument/2006/customXml" ds:itemID="{C411F266-D634-435B-BD77-0D9106AFF6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2dfc49-3186-4c5f-94fa-2420be42713e"/>
    <ds:schemaRef ds:uri="191f59a6-28d2-4845-a52e-4d3d24a430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89D5CF-E752-4214-9DAC-F1544C1130A0}">
  <ds:schemaRefs>
    <ds:schemaRef ds:uri="http://www.w3.org/XML/1998/namespace"/>
    <ds:schemaRef ds:uri="http://purl.org/dc/terms/"/>
    <ds:schemaRef ds:uri="http://purl.org/dc/elements/1.1/"/>
    <ds:schemaRef ds:uri="http://schemas.openxmlformats.org/package/2006/metadata/core-properties"/>
    <ds:schemaRef ds:uri="http://schemas.microsoft.com/office/2006/documentManagement/types"/>
    <ds:schemaRef ds:uri="http://schemas.microsoft.com/office/infopath/2007/PartnerControls"/>
    <ds:schemaRef ds:uri="191f59a6-28d2-4845-a52e-4d3d24a430ff"/>
    <ds:schemaRef ds:uri="a12dfc49-3186-4c5f-94fa-2420be42713e"/>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4045</TotalTime>
  <Words>1501</Words>
  <Application>Microsoft Office PowerPoint</Application>
  <PresentationFormat>Widescreen</PresentationFormat>
  <Paragraphs>239</Paragraphs>
  <Slides>34</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Courier New</vt:lpstr>
      <vt:lpstr>Trebuchet MS</vt:lpstr>
      <vt:lpstr>Citizens_Corp_rev</vt:lpstr>
      <vt:lpstr>Web accessibility smoke testing for critical issues</vt:lpstr>
      <vt:lpstr>About me</vt:lpstr>
      <vt:lpstr>What we’ll cover today</vt:lpstr>
      <vt:lpstr>Web accessibility overview</vt:lpstr>
      <vt:lpstr>What is web accessibility?</vt:lpstr>
      <vt:lpstr>Accessibility is not only a compliance or legal issue</vt:lpstr>
      <vt:lpstr>Accessibility testing by developers is impactful</vt:lpstr>
      <vt:lpstr>Accessibility critical blockers</vt:lpstr>
      <vt:lpstr>Cost of accessibility defects</vt:lpstr>
      <vt:lpstr>Web accessibility standards</vt:lpstr>
      <vt:lpstr>Smoke test 1: Use a keyboard</vt:lpstr>
      <vt:lpstr>If you can do only one thing for accessibility</vt:lpstr>
      <vt:lpstr>Four keyboard checks to smoke test</vt:lpstr>
      <vt:lpstr>Check #1: Ensure all actions can be performed with a keyboard</vt:lpstr>
      <vt:lpstr>Basic keyboard navigation commands</vt:lpstr>
      <vt:lpstr>Mac users: Enable Full Keyboard Access</vt:lpstr>
      <vt:lpstr>Check #2: Ensure there are no keyboard traps</vt:lpstr>
      <vt:lpstr>Check #3: Ensure the keyboard focus order is logical</vt:lpstr>
      <vt:lpstr>Keyboard focus order</vt:lpstr>
      <vt:lpstr>Check #4: Ensure keyboard focus is visible</vt:lpstr>
      <vt:lpstr>Keyboard focus indicators</vt:lpstr>
      <vt:lpstr>HTML elements that receive keyboard focus</vt:lpstr>
      <vt:lpstr>Smoke test 2: Check text and UI scaling</vt:lpstr>
      <vt:lpstr>All webpages must resize text and reflow content </vt:lpstr>
      <vt:lpstr>Check #5: Ensure text resizes 200% in a 1024x768 viewport</vt:lpstr>
      <vt:lpstr>Check #6: Ensure content reflows in a 320x256 viewport</vt:lpstr>
      <vt:lpstr>Check the webpage for resized text and reflowed content</vt:lpstr>
      <vt:lpstr>100% zoom in a 1024x768 viewport</vt:lpstr>
      <vt:lpstr>Chrome emulator: 1024x768 viewport at 200% zoom</vt:lpstr>
      <vt:lpstr>Resize text: 200% zoom in a 1024x768 viewport</vt:lpstr>
      <vt:lpstr>Chrome emulator: 320x256 viewport at 100% zoom</vt:lpstr>
      <vt:lpstr>Reflow: 320x256 viewport = 400% zoom in a 1280x1024 viewport </vt:lpstr>
      <vt:lpstr>Smoke testing summary: 6 quick checks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accessibility smoke testing</dc:title>
  <dc:creator>Rachele.DiTullio@citizensbank.com</dc:creator>
  <cp:lastModifiedBy>DiTullio, Rachele</cp:lastModifiedBy>
  <cp:revision>123</cp:revision>
  <dcterms:created xsi:type="dcterms:W3CDTF">2015-01-26T16:26:29Z</dcterms:created>
  <dcterms:modified xsi:type="dcterms:W3CDTF">2026-10-09T18:21:00Z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0x010100D7E7E06C6CA32A4DBF53669C786C0E8C</vt:lpwstr>
  </property>
  <property fmtid="{D5CDD505-2E9C-101B-9397-08002B2CF9AE}" pid="3" name="MSIP_Label_a2edf9b2-eab2-4fdd-9742-f93e1964f08b_Enabled">
    <vt:lpwstr>true</vt:lpwstr>
  </property>
  <property fmtid="{D5CDD505-2E9C-101B-9397-08002B2CF9AE}" pid="4" name="MSIP_Label_a2edf9b2-eab2-4fdd-9742-f93e1964f08b_SetDate">
    <vt:lpwstr>2026-10-08T13:11:51Z</vt:lpwstr>
  </property>
  <property fmtid="{D5CDD505-2E9C-101B-9397-08002B2CF9AE}" pid="5" name="MSIP_Label_a2edf9b2-eab2-4fdd-9742-f93e1964f08b_Method">
    <vt:lpwstr>Privileged</vt:lpwstr>
  </property>
  <property fmtid="{D5CDD505-2E9C-101B-9397-08002B2CF9AE}" pid="6" name="MSIP_Label_a2edf9b2-eab2-4fdd-9742-f93e1964f08b_Name">
    <vt:lpwstr>a2edf9b2-eab2-4fdd-9742-f93e1964f08b</vt:lpwstr>
  </property>
  <property fmtid="{D5CDD505-2E9C-101B-9397-08002B2CF9AE}" pid="7" name="MSIP_Label_a2edf9b2-eab2-4fdd-9742-f93e1964f08b_SiteId">
    <vt:lpwstr>c9797bcf-8071-4c75-9ff0-5e2c6d7f5d4d</vt:lpwstr>
  </property>
  <property fmtid="{D5CDD505-2E9C-101B-9397-08002B2CF9AE}" pid="8" name="MSIP_Label_a2edf9b2-eab2-4fdd-9742-f93e1964f08b_ActionId">
    <vt:lpwstr>1f0bdaf5-c8fb-4ae1-bd39-850813be7706</vt:lpwstr>
  </property>
  <property fmtid="{D5CDD505-2E9C-101B-9397-08002B2CF9AE}" pid="9" name="MSIP_Label_a2edf9b2-eab2-4fdd-9742-f93e1964f08b_ContentBits">
    <vt:lpwstr>0</vt:lpwstr>
  </property>
  <property fmtid="{D5CDD505-2E9C-101B-9397-08002B2CF9AE}" pid="10" name="MSIP_Label_a2edf9b2-eab2-4fdd-9742-f93e1964f08b_Tag">
    <vt:lpwstr>10, 0, 1, 1</vt:lpwstr>
  </property>
</Properties>
</file>